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6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40" r:id="rId5"/>
    <p:sldMasterId id="2147483661" r:id="rId6"/>
    <p:sldMasterId id="2147483728" r:id="rId7"/>
    <p:sldMasterId id="2147483898" r:id="rId8"/>
    <p:sldMasterId id="2147483831" r:id="rId9"/>
    <p:sldMasterId id="2147483705" r:id="rId10"/>
    <p:sldMasterId id="2147483813" r:id="rId11"/>
  </p:sldMasterIdLst>
  <p:notesMasterIdLst>
    <p:notesMasterId r:id="rId15"/>
  </p:notesMasterIdLst>
  <p:handoutMasterIdLst>
    <p:handoutMasterId r:id="rId16"/>
  </p:handoutMasterIdLst>
  <p:sldIdLst>
    <p:sldId id="262" r:id="rId12"/>
    <p:sldId id="342" r:id="rId13"/>
    <p:sldId id="344" r:id="rId14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88" userDrawn="1">
          <p15:clr>
            <a:srgbClr val="A4A3A4"/>
          </p15:clr>
        </p15:guide>
        <p15:guide id="4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7E1"/>
    <a:srgbClr val="FFA000"/>
    <a:srgbClr val="002C5A"/>
    <a:srgbClr val="042445"/>
    <a:srgbClr val="F8620C"/>
    <a:srgbClr val="78C024"/>
    <a:srgbClr val="004E8C"/>
    <a:srgbClr val="F00000"/>
    <a:srgbClr val="DCEA26"/>
    <a:srgbClr val="00A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6688"/>
  </p:normalViewPr>
  <p:slideViewPr>
    <p:cSldViewPr snapToGrid="0" snapToObjects="1" showGuides="1">
      <p:cViewPr varScale="1">
        <p:scale>
          <a:sx n="150" d="100"/>
          <a:sy n="150" d="100"/>
        </p:scale>
        <p:origin x="918" y="120"/>
      </p:cViewPr>
      <p:guideLst>
        <p:guide orient="horz" pos="1620"/>
        <p:guide pos="2880"/>
        <p:guide orient="horz" pos="1688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47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06C67-AD37-C249-95C3-E8CA51AC6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6B3AB-6759-8841-A13F-E0EE8B4DB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BFCE0-78AA-9A49-90FC-264F1A2DE0B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1EFF7-4341-404E-A9ED-690658646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41356-CCBA-7D40-A2C3-3CC0BC50BB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1B96-D2AC-914C-9117-C30E885A8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766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otham HTF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otham HTF Book" pitchFamily="2" charset="77"/>
              </a:defRPr>
            </a:lvl1pPr>
          </a:lstStyle>
          <a:p>
            <a:fld id="{29AB3DDE-57AD-4F44-9F84-AFBAA882035A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otham HTF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otham HTF Book" pitchFamily="2" charset="77"/>
              </a:defRPr>
            </a:lvl1pPr>
          </a:lstStyle>
          <a:p>
            <a:fld id="{8B1A3E52-D848-4847-AD09-6F335BE86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367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Gotham HTF Book" pitchFamily="2" charset="77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Gotham HTF Book" pitchFamily="2" charset="77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Gotham HTF Book" pitchFamily="2" charset="77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Gotham HTF Book" pitchFamily="2" charset="77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Gotham HTF Book" pitchFamily="2" charset="77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Morg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7F6B567-9733-814A-85ED-D7FFC79BFC62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1D0965-27DB-3C4C-8374-CD9EF168ACB3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>
          <a:xfrm>
            <a:off x="-5006" y="433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41C1D8E-05E3-AD4A-8F5D-FD891B78F483}"/>
              </a:ext>
            </a:extLst>
          </p:cNvPr>
          <p:cNvSpPr>
            <a:spLocks noChangeAspect="1"/>
          </p:cNvSpPr>
          <p:nvPr userDrawn="1"/>
        </p:nvSpPr>
        <p:spPr>
          <a:xfrm>
            <a:off x="-5006" y="-4572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gradFill>
            <a:gsLst>
              <a:gs pos="0">
                <a:srgbClr val="C00000">
                  <a:alpha val="80000"/>
                  <a:lumMod val="85000"/>
                  <a:lumOff val="15000"/>
                </a:srgbClr>
              </a:gs>
              <a:gs pos="100000">
                <a:srgbClr val="042445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18B965-7320-F14D-BE3D-6C2097E742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11B6EAD-0154-354B-9B04-BF70CE4E3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7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Knigh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8615D792-B43B-B146-B999-0A7DD0EC85A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31879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785481-ADA2-7847-A68F-013BCDB43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114" y="0"/>
            <a:ext cx="1206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684AA2A-CDCE-2C4E-B717-F9774324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52" y="4767263"/>
            <a:ext cx="772429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fld id="{ED8A0FC8-A3F6-494B-90DD-BE24E7629AB8}" type="datetime1">
              <a:rPr lang="en-GB" smtClean="0"/>
              <a:t>10/12/2019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INSERT FOOTER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E7E5880-C33C-D843-BCA2-5E72A6BC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9847" y="4767263"/>
            <a:ext cx="1167962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fld id="{704B2BD9-4D75-2144-B225-F9F8464179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B3E82D-F8BC-7148-A041-9ECB69C4888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FFD8392-1895-E04E-8CA0-5ED0D13DA0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C1D4B-AA73-8E46-93C7-41CB6016C3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33084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0000" marR="0" indent="-36000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40210045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9BA05452-9D92-9C46-BE56-C2852650FC1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79FDF07-7258-C34E-82AB-9591BE66A6EF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8200E8B0-D921-FD46-8E37-1005C566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4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B3A1D62A-6B41-FB47-8509-28D89C27C7E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3901295-2E27-124A-8CA8-63B53E374FAC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8DA312A1-F832-A447-B31C-B967AC91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423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C0C1D5F5-AD35-1046-9BFC-AD999107F4E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5B91B0C-D1CC-5B46-9BA3-783FF858C234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B127D5A0-807D-3D45-95CD-BC11DD67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11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FBCADB79-C7ED-094E-BD48-A0A15F3A625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F0A45FC-4920-214F-A97C-5D0471F182CF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6405172-4B5F-8143-AF80-EF6ADDDD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3B61EC-4D5B-BE48-9318-517EDBF45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61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BD82D7ED-B555-4A4F-891A-EDFCD9D4B47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0FC866D-47F1-014F-B8F0-1FEC8BA28B88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0DE811-F9B8-9F4A-B9DF-BB68E2239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A82703-F988-8B47-AD7D-858841C083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D92097-189B-1D4A-90D1-075FF81218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67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1911D317-4B39-844D-8823-E65960AE5A3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7D8F3F-2F8C-FA44-8BE0-5A430A233B00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8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978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26A69AD4-C977-D441-903A-0083221EB13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35F7AFF-BC0D-0B40-827A-4594A24B7DBD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1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46F28A68-BFEE-9346-92BF-560FB8A17BF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14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394EE46F-C868-C848-9651-E587209CF35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442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40DE5FDA-A091-0C4B-A6ED-AE7079033AF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org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9DD7E260-603F-AD45-AA49-43D8955B40C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AE4CD33-13BF-1241-BB37-91AB7AAF27B3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>
          <a:xfrm>
            <a:off x="-5006" y="433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41C1D8E-05E3-AD4A-8F5D-FD891B78F483}"/>
              </a:ext>
            </a:extLst>
          </p:cNvPr>
          <p:cNvSpPr>
            <a:spLocks noChangeAspect="1"/>
          </p:cNvSpPr>
          <p:nvPr userDrawn="1"/>
        </p:nvSpPr>
        <p:spPr>
          <a:xfrm>
            <a:off x="-5006" y="-4572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gradFill>
            <a:gsLst>
              <a:gs pos="0">
                <a:srgbClr val="C00000">
                  <a:alpha val="80000"/>
                  <a:lumMod val="85000"/>
                  <a:lumOff val="15000"/>
                </a:srgbClr>
              </a:gs>
              <a:gs pos="100000">
                <a:srgbClr val="042445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9A1233-4125-784A-BC87-9D5AE72DD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C03A3C-2C0E-964F-BBE7-6C0D91621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798825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80AE85-83DF-F746-BC59-47B61173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B73D3076-74E9-5C42-89C6-1B2FEEF3FAFE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0DE811-F9B8-9F4A-B9DF-BB68E2239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A82703-F988-8B47-AD7D-858841C083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D92097-189B-1D4A-90D1-075FF81218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049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625019-74DB-0F4D-BF7C-690894AE0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8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745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6C585A-BF61-4A4C-B184-A7D57D051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DE53F70-D476-1946-BBF9-0AF93389A7B7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3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F8ADE4-7EB1-E54C-91FC-026169224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261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E75213-009F-734D-A29A-4254AC09D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328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23B175-7A99-374E-A8A0-5113F61FB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42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7312EE0C-A271-014D-A21A-2F2760DC913C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E40C2A9-0D88-FB42-810F-587E97671A5F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0DE811-F9B8-9F4A-B9DF-BB68E2239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A82703-F988-8B47-AD7D-858841C083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D92097-189B-1D4A-90D1-075FF81218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360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83F46EBD-8583-5945-82A4-79620369E03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8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216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E780524D-0B7A-F64F-AE61-BA7C9C834DE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09E222C-4E78-ED4C-9951-2BAF564F233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01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91AD39A0-2909-4247-B1F7-7DBAF2DF4D9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5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Ro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CBD1BE5C-15FA-0049-8EDD-0232D72A404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F3DD933-C8A7-6246-AF96-9E815F8CDD29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540B7-7BC2-8D40-871C-019B235D0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" y="-6811"/>
            <a:ext cx="1257300" cy="5143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49E236-A50C-E743-AFB8-C44DF3A69E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8E0AA6-F160-D547-85DA-7ACB70E9B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EE4A90-DB1E-B84D-AF29-1A5E43C07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097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BA0899E0-F0E8-3E48-8AA7-4479627A241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79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FE8E872A-E0BF-6A41-B690-E9164959126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72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9546468C-05D2-814B-9430-E9E39862F40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D841104-7FC5-894A-8FD8-430FE59CCC3F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0DE811-F9B8-9F4A-B9DF-BB68E2239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A82703-F988-8B47-AD7D-858841C083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D92097-189B-1D4A-90D1-075FF81218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990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FE878B50-F7E4-C04A-AB46-041E2F7D430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8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129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98A7B3B3-5C08-0243-BEFB-14B75C3E9E1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1685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6D18EC1-1C8C-1040-BC12-51204F8C5C9E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164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EDB01A24-9B3F-364A-ACC1-3D56118EF31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251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B8EB2A1A-1A24-0E45-B50E-F4003976AF9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90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FA2C6CB7-AF74-7549-A453-A66E798E792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593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Text Boy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2256A2C6-D191-1B4F-9429-E6F331E2264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D27DEC6-9ABD-2B40-9A91-CD4B6983E8C6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0DE811-F9B8-9F4A-B9DF-BB68E2239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A82703-F988-8B47-AD7D-858841C083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D92097-189B-1D4A-90D1-075FF81218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09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Text Bo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886C4552-985E-C148-A72B-86F8F91EE11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8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Kn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65204A-D974-C247-A9E4-04AB6407E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12A4A4C5-693B-D143-9BFC-E873CF840EBC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FC3CB2-7BB0-CD4B-9F3E-366971A71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7D7733-6572-1A47-A963-6EA9433BC4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6EEA3B9-D0C1-774D-934E-760D8A91810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E4362C-ADD9-C84B-A4A8-E6B77D03C3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61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Text Bo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F698EFD0-05AB-014B-95B2-45D13BCB25D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61C2435-1A74-FC4D-933E-A91155F4289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18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Text Bo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EC5E44D8-08AC-844A-AA7E-FA564DBD59A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1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Text Boy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94A58715-613F-074C-AB50-B79448587F5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722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Text Bo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5FD2AC11-8C28-8E47-AA58-E433565F11A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3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om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D3BFEBB2-3DD0-4B47-B8F3-E499B216D076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7FEFC77-3A9C-0E42-B291-94835E231ADD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54" y="98853"/>
            <a:ext cx="8220096" cy="8047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0DE811-F9B8-9F4A-B9DF-BB68E2239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A82703-F988-8B47-AD7D-858841C083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D92097-189B-1D4A-90D1-075FF81218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818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om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9BE251E1-5BA0-C847-A95D-C685EB213436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8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42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om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792D8EB7-A74F-A94F-880C-BFB1C054E8D1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0A79BE-783D-D243-9432-7B5ECAFC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D1537-2FC9-204A-B1F4-5ABC4A57FB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255CFC-AE7F-A441-9CAC-1239FED0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210939-4E2E-8248-BCD2-371B464F20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A1A01C0-7883-FA40-BFF0-E9F733B63771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689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om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367B4BFE-B1D7-6F46-BEE5-4DEB5DF8A561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FD0442-9786-974E-8FCB-DDEE8F1E2DFA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BD1F17-6FFD-974E-9E6E-057DB73A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72D9F25-523E-E54C-BA6E-C923D33A9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3A9311-FF05-5E44-B53F-39BA0B4F31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1383F3E-42EE-1043-A592-25DFCF5ED4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63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oma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C95B5678-EB47-9949-B666-086525322DB5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6B2F52-72B6-E243-8A63-138A9C7F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DD10D8-6903-DF48-B330-05D90C381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90F5FE-9682-2D44-9789-2C4A4C82B2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637822-729C-7549-9484-461C05A998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53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om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75EFDA02-BC8C-3A46-B4DA-083D61B5001B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D53C8-1A50-8E47-9529-A00F41E9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1"/>
            <a:ext cx="8220097" cy="903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42B3D3-E3AF-3E43-BA4E-5E41BCAC3F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2E8D36-B323-9947-9E25-3F689004A2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885BEF-E0B0-2F4D-9D34-026A368F24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953BE50-4916-9840-8311-0520231582C0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o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4D9B2CF4-87DB-964E-9F4D-C6DED53A5F3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C6523CF-8AC5-3F42-9CE4-57F87F0BB55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D2F67C-91D4-2E4E-80F9-103F65618C6B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7535C-BF15-4144-8809-06CA1B6F68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7B19D9-CCD7-BD46-A888-9E033DD94F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31549A-8276-F744-85DE-B9EA14105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3174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: F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D0CB57-6D5A-2542-9472-16D8EF58906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646CF325-1445-C545-AF4A-7B85E914E6AB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0CF66F7-23D5-1A4D-BBDC-046489DEABC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766FBC-0693-914D-8FA7-D927F07F8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96C289-CDF1-B542-8EF2-4AC3CDCB2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435E3A-DB06-FA47-909F-E42F498F0A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C2348E-9290-4043-AD24-EF0E2B74F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6C4E770-55A4-2645-98F9-39AE33ACD60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33592939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: F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91D61E5-181B-224D-8F82-5CDF98DA2BA6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55851E-4C73-094B-A1E3-CA6D0380BE2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89A7683-2F39-ED41-BD8B-597BCD04F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E9EAEF-56E6-A84C-B207-3AEA2F13F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C0A05E-9A93-6440-83B4-1EE76CE096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8676C46-CDA3-C140-B773-51B9D255F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37997779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: F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2B5AE3F-F1CE-D447-8CE2-29FFB1289E1E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C9544-568B-A84B-A26B-9F4385EC956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1E9DDC64-6C69-7D42-BEB6-49BA061E4374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1E958E9-2EE1-C04C-BABD-8CF968F59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DE1F0D-8CF9-BA41-B9C3-056017485D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289610-CCEA-B04C-8756-1C6F72E2FD9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259AD14-92F0-0445-9134-0ED7867077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36025027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: F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D102FA58-E5BA-1B4E-816D-B258EF321A3D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AF69D3-549D-0D47-8CED-DBBA2848FFE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E684A73-32B2-414C-87B6-85EEB45BC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25A3CB-7F54-464D-A740-E420066733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620B39-7841-1A42-97BA-124474819C3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92A1CFA-2060-A24A-B276-1DC5C4CF922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18116998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: Fan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2FAB923-3913-DD4D-801B-80C2B55F1B2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31DA63-586D-594D-9984-1C9FE6C8AC6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4ABB035-CE97-B54C-8BFC-AE6653112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65DF87-5D6B-9844-B214-688AAB578C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E6202-9C00-FF45-A796-DC75BFEAB55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2D6E2B-EAC5-904A-AB00-CE9AA07DCE4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27491956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: F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2F3A1F1A-285B-5A45-9D94-51051AEB94D9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81AD3A-EE68-EA44-9A8D-820CD7896DD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E566CE9-08CB-924B-BB37-6BC177787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CA87CF-959C-F343-A4E6-7A59E72CB3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7D3803-79D3-214D-9DD7-27F8A56E93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8A70203-4E3A-3444-9BA6-2466A1F8ACA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40522108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g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601D477B-773E-D349-AB55-FFEFFDE92F9D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1081C60-2361-2843-A049-FBB6D84FC56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4903F3-3C63-A148-99FD-0BCE07D7261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294598EA-E090-3641-90CC-A8F47EB5C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BEF4A29-2399-3948-9353-BC7F588C2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E1E3C1C-B6D6-4B4F-A975-FE9BE546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409324-CE54-144E-B5A9-D16416B060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B85B0F9-9E01-1742-9D72-87BCBFE956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39F7358-58BD-5441-A4C6-EEFDE9E10D4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50C99A0-9AB3-DE47-8379-D7D1B553F2A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19923364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g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956529A7-C6FA-974B-B83E-BB5CF08E6177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90E6378-3F94-3241-843D-6EFF07FB9483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4D2123-0184-BC4B-8963-2F3208970CB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11EDF9D-4B3F-CF48-9A40-576AA78EE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7F85726-A65F-6F4B-97CF-683457BB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854E79-9A3A-674C-A910-19FD2F8A6B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7797F0-900B-304E-A369-021A6D7CAF8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601D4A-FD03-1446-AA09-FA3AEEAD1F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6739AE9-3013-FC41-BBBD-642F0629ADE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A80FF2F-1EA0-6B46-8B26-7AFB995893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378EEA-8F59-2047-BAED-6B83A96F565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820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g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2D0D6295-AB8E-2443-A652-784066375154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FFFCE40-83E3-A04A-AEF9-B52845F2D03D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0A7CE-023A-8B40-A3EE-E630817ABE8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2AA9B8D-166C-6A4E-85A3-2DA635A11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82AF51-DC42-004D-A302-752C30B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08263-44AF-3C47-A574-69AE1CFD145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53D33D-E287-B44B-89DF-697E5CE68C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CB82EA-AC7E-E441-81C5-BF625578B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54583D-825F-6044-9D91-91579A06B37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CD41EE-D089-7F49-92F8-C6C04BCD593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C34E7CB-EDC8-0F42-A6FC-A49E5F996E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633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g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76CB7D69-FC3E-D643-85A7-A4B22290F9FF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9BE229-59E9-7B4D-A17E-B562C272A298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42E06CC-97EE-AF4E-B567-7DDEC5AD8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47CDAC3-A302-C246-9188-6A50D81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660130-7425-4C40-BFD6-855A5118B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355249-7B59-414A-9ED9-34221F826F9B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F13EAD7-9A1E-ED4B-BFE1-8CA0CCFBA8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36643A3-CE72-BE4E-8818-F523EA62B5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4DF38F5-8D7E-F343-B3A1-2563F71AC33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AEE5E0-A6C1-7248-8486-CA4F84D6666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1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s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8B052148-A6D9-FD4B-9EE8-78E1C1EE804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3ADE3A3-8C96-D041-9BE0-99D4D138F1C1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F33F54D-E2C0-594F-B848-1631B1A2CEA3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46D4E-700E-1247-8F3F-08E7F053A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2CA85E-8CA9-2345-8F17-6A66E5B7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187073-91EC-F84D-BDF7-1D32ABFD4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955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ga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CEDE2601-0873-DB4E-BF8D-0CB2EBD85D6B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DDEDBBA-D876-C94A-A824-D549D9E9EFB1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C87FB0-4AA9-4243-9467-764CFB49176C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D1030A-D32B-244E-A037-0EAC0684257C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363238-5610-C844-B4D3-70D266D3B4A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6AD6AEF-3B7F-9A48-9FEC-FAA721B6A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464D2E-BBAA-D146-B97C-F40671C7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030631-F6E1-CF45-9FEA-04F16A934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638975-184A-A445-981E-760DA042D58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790D5-FD36-014A-AC9D-1B74B2BFC8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5B6CFFE-3E78-C243-B96D-0ACDDA0C9D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7005DBC-2DAD-1441-96B9-8C81D6BA534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A18038-5C2F-184C-A4D9-7299DE3EA85F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9698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g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6A8520BD-7029-804B-A222-5C76719468D1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D16DB40-2704-A74E-A819-9971EFDDD31E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7ED214-C638-D14C-AFF3-15B0B80153B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60DC8F7C-7AA2-264C-BB0E-1FFCCD038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7CBB40-1A14-2C4C-BC56-4AEC1AB7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4D68B7-03FF-1E43-8D85-6C0182B53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B37A61-8B62-6D4D-B814-3751F257514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28B073A-68E9-7A40-BFFF-CC9DF02588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7AF98F-7B40-7549-9797-7CC87FD30F1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64C444A-40FD-634F-B480-EBD79BE19E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737930-DFD2-AF4E-A531-CE42E22A6A4C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905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43666AE0-1027-CD4D-8DF4-4F57D1A6A9E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0BB04F-1C4A-6E42-8339-9655B4207C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0" y="0"/>
            <a:ext cx="1206500" cy="5143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B138AB-2B2B-9344-A3A2-70252074797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134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9D292B0B-5934-C441-A1A6-DEA11AF449C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43FF6EB-DD9A-4140-9E8C-1F78B9893207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ADBB19-07D5-8341-805E-BF068F564E54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521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>
            <a:extLst>
              <a:ext uri="{FF2B5EF4-FFF2-40B4-BE49-F238E27FC236}">
                <a16:creationId xmlns:a16="http://schemas.microsoft.com/office/drawing/2014/main" id="{8EF045E1-19B4-BC4C-8D2A-5B7763AFA58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BDB31636-371B-0B4A-9A29-3D6F203F2011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9E97A-8AA6-BA42-8B19-E5DA97F0E71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77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01943C3E-D1E3-0E41-9241-701C714CFA3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5552971-C6A2-B94F-87F4-8D8F9225107D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2E0A29-F7AE-354B-9E7B-31705F1C3F15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470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8B3264AE-84AC-7A41-A0CE-E46951D09AF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ABB401B-5181-8847-AE09-EC4BF743AEEB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F123F2-A1C2-5847-9ED1-96DAB348A70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376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EDA65AB4-EEBC-EC40-9B85-D863686EB4F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3A262FE-C5AE-0145-A740-C442400EBDD1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3FB4A-F2B5-3C49-8FA4-AF5D3EA8953F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259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igh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F4429FA-A9B1-4140-9FC7-9B6E40EA6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674196C2-68BA-4B49-81CA-69E270BE8ED0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232F8D-8DEF-414B-8F31-A1FB49C3599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55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igh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2C9D9D-5C3D-5B44-8DA8-35F49AFE4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39" y="0"/>
            <a:ext cx="1233681" cy="51435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43FF6EB-DD9A-4140-9E8C-1F78B9893207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E12553-4BA1-0542-BB29-EE11FCB01380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5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s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0E8B45D6-FFEF-FE42-8D90-44F71800B1F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D961064-C73F-0044-94CF-3A856AEAE567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3981A2-A446-2342-B580-08842717FE86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6E92F5-F4DA-3848-800E-2C5DB09A3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97488D7-B38B-334E-85F3-8F734A3EF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C4028B-5B27-C846-B40B-89F7BCB0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8888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igh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F85B7E6-97C1-6A41-A11B-748304EC2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EF4AC2-C8C8-9441-A151-B3C7E9F7D93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21EC721F-046B-5B48-8A7E-6EC184EB4FA3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08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igh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5F3971-7C6D-3F4F-A19F-A0F707FB6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A490B2-4D99-0640-9006-6CA51F724BF4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248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igh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978DB1-2A1A-E94B-A920-919D57F97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39" y="0"/>
            <a:ext cx="1233681" cy="5143500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9F0A4724-96C8-954C-A0B5-373C7A909746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30AC7-FE87-E44F-8FE3-77BFFC17FDC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917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igh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09CCCC-417E-2741-99AA-4E58CA2F1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19" y="0"/>
            <a:ext cx="1233681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0BA4460-6027-274B-8F7E-E16052CEB06D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83BD83-8429-8141-BEC5-6A491D65B25F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559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igh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54F6AD22-24D5-1C4F-A364-E1C3B83FE18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0E937D3-3DDB-8A48-AE7D-B5CE243DBFF3}"/>
              </a:ext>
            </a:extLst>
          </p:cNvPr>
          <p:cNvSpPr/>
          <p:nvPr userDrawn="1"/>
        </p:nvSpPr>
        <p:spPr>
          <a:xfrm>
            <a:off x="7920000" y="-9579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232F8D-8DEF-414B-8F31-A1FB49C3599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28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igh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>
            <a:extLst>
              <a:ext uri="{FF2B5EF4-FFF2-40B4-BE49-F238E27FC236}">
                <a16:creationId xmlns:a16="http://schemas.microsoft.com/office/drawing/2014/main" id="{22CD359B-DE44-AC4B-A8F5-FDEF6E84EDC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E12553-4BA1-0542-BB29-EE11FCB01380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8DB41886-670C-AD49-ACE6-062911260403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22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igh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6F0D90D0-4FD8-3D48-80F1-FA40C038F54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EF4AC2-C8C8-9441-A151-B3C7E9F7D93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21EC721F-046B-5B48-8A7E-6EC184EB4FA3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54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igh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B304E76-B4FE-2646-9A6A-1038FCDF800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A490B2-4D99-0640-9006-6CA51F724BF4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343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igh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A65C8803-C7E8-694E-8BF6-B7423D630E2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F0A4724-96C8-954C-A0B5-373C7A9097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30AC7-FE87-E44F-8FE3-77BFFC17FDC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974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igh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09F66589-44B9-CE4C-B213-EEBF8E1409F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0BA4460-6027-274B-8F7E-E16052CEB06D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83BD83-8429-8141-BEC5-6A491D65B25F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9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s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79D4EFF6-B920-5D4C-8A6D-4D3E8BE2763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0B71EA-968E-0544-8E87-3A5062B6E1A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3981A2-A446-2342-B580-08842717FE86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6E92F5-F4DA-3848-800E-2C5DB09A3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C3ABC2-29F9-A04F-A92F-6083FBC6C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C5FA63-1EF5-9141-8F9B-4FBF84AF9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22556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17596951-9599-234D-AABC-32484AF2F0C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E2BB90-8FB5-0C4B-995A-5FC2C746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0" y="0"/>
            <a:ext cx="1206500" cy="5143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8FA58A-AB60-124F-A88D-311C44E9E06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096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0CF6EA56-D8E3-A441-B61B-B89BF706D8A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43FF6EB-DD9A-4140-9E8C-1F78B9893207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4758E0-677D-3B4B-ACC0-E56570B39B3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458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89BF35C3-3A72-304E-838A-DABE3972B48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A1F73B-F90F-8140-8FE5-5490360E27F9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8257C1F9-A96C-B84F-85C1-D834010C1914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13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>
            <a:extLst>
              <a:ext uri="{FF2B5EF4-FFF2-40B4-BE49-F238E27FC236}">
                <a16:creationId xmlns:a16="http://schemas.microsoft.com/office/drawing/2014/main" id="{8FF375E3-7A8A-E84B-9636-E8E3D39D5EC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5DFCD9-46FB-1142-B6E5-E74301648DE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301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20C900F8-BC09-A74A-B5B5-6DF5611E388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F0A4724-96C8-954C-A0B5-373C7A9097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AC5060-2D12-DD4B-AC6B-EFFB84B4050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798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DF63BD62-4C85-FE44-80B2-25B7E9168B1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0BA4460-6027-274B-8F7E-E16052CEB06D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D84157-4B8A-0E40-8198-D6F993B113E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928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8638536" cy="5156783"/>
          </a:xfrm>
          <a:custGeom>
            <a:avLst/>
            <a:gdLst>
              <a:gd name="connsiteX0" fmla="*/ 0 w 9149006"/>
              <a:gd name="connsiteY0" fmla="*/ 0 h 5156783"/>
              <a:gd name="connsiteX1" fmla="*/ 9149006 w 9149006"/>
              <a:gd name="connsiteY1" fmla="*/ 0 h 5156783"/>
              <a:gd name="connsiteX2" fmla="*/ 9149006 w 9149006"/>
              <a:gd name="connsiteY2" fmla="*/ 5156783 h 5156783"/>
              <a:gd name="connsiteX3" fmla="*/ 0 w 9149006"/>
              <a:gd name="connsiteY3" fmla="*/ 5156783 h 5156783"/>
              <a:gd name="connsiteX4" fmla="*/ 0 w 9149006"/>
              <a:gd name="connsiteY4" fmla="*/ 0 h 5156783"/>
              <a:gd name="connsiteX0" fmla="*/ 0 w 9149006"/>
              <a:gd name="connsiteY0" fmla="*/ 0 h 5156783"/>
              <a:gd name="connsiteX1" fmla="*/ 9149006 w 9149006"/>
              <a:gd name="connsiteY1" fmla="*/ 0 h 5156783"/>
              <a:gd name="connsiteX2" fmla="*/ 7929806 w 9149006"/>
              <a:gd name="connsiteY2" fmla="*/ 5151139 h 5156783"/>
              <a:gd name="connsiteX3" fmla="*/ 0 w 9149006"/>
              <a:gd name="connsiteY3" fmla="*/ 5156783 h 5156783"/>
              <a:gd name="connsiteX4" fmla="*/ 0 w 9149006"/>
              <a:gd name="connsiteY4" fmla="*/ 0 h 5156783"/>
              <a:gd name="connsiteX0" fmla="*/ 0 w 8635361"/>
              <a:gd name="connsiteY0" fmla="*/ 0 h 5156783"/>
              <a:gd name="connsiteX1" fmla="*/ 8635361 w 8635361"/>
              <a:gd name="connsiteY1" fmla="*/ 0 h 5156783"/>
              <a:gd name="connsiteX2" fmla="*/ 7929806 w 8635361"/>
              <a:gd name="connsiteY2" fmla="*/ 5151139 h 5156783"/>
              <a:gd name="connsiteX3" fmla="*/ 0 w 8635361"/>
              <a:gd name="connsiteY3" fmla="*/ 5156783 h 5156783"/>
              <a:gd name="connsiteX4" fmla="*/ 0 w 8635361"/>
              <a:gd name="connsiteY4" fmla="*/ 0 h 5156783"/>
              <a:gd name="connsiteX0" fmla="*/ 0 w 8635361"/>
              <a:gd name="connsiteY0" fmla="*/ 0 h 5162428"/>
              <a:gd name="connsiteX1" fmla="*/ 8635361 w 8635361"/>
              <a:gd name="connsiteY1" fmla="*/ 0 h 5162428"/>
              <a:gd name="connsiteX2" fmla="*/ 7743539 w 8635361"/>
              <a:gd name="connsiteY2" fmla="*/ 5162428 h 5162428"/>
              <a:gd name="connsiteX3" fmla="*/ 0 w 8635361"/>
              <a:gd name="connsiteY3" fmla="*/ 5156783 h 5162428"/>
              <a:gd name="connsiteX4" fmla="*/ 0 w 8635361"/>
              <a:gd name="connsiteY4" fmla="*/ 0 h 5162428"/>
              <a:gd name="connsiteX0" fmla="*/ 0 w 8635361"/>
              <a:gd name="connsiteY0" fmla="*/ 0 h 5156783"/>
              <a:gd name="connsiteX1" fmla="*/ 8635361 w 8635361"/>
              <a:gd name="connsiteY1" fmla="*/ 0 h 5156783"/>
              <a:gd name="connsiteX2" fmla="*/ 7946739 w 8635361"/>
              <a:gd name="connsiteY2" fmla="*/ 5151139 h 5156783"/>
              <a:gd name="connsiteX3" fmla="*/ 0 w 8635361"/>
              <a:gd name="connsiteY3" fmla="*/ 5156783 h 5156783"/>
              <a:gd name="connsiteX4" fmla="*/ 0 w 8635361"/>
              <a:gd name="connsiteY4" fmla="*/ 0 h 5156783"/>
              <a:gd name="connsiteX0" fmla="*/ 0 w 8635361"/>
              <a:gd name="connsiteY0" fmla="*/ 0 h 5156783"/>
              <a:gd name="connsiteX1" fmla="*/ 8635361 w 8635361"/>
              <a:gd name="connsiteY1" fmla="*/ 0 h 5156783"/>
              <a:gd name="connsiteX2" fmla="*/ 7711789 w 8635361"/>
              <a:gd name="connsiteY2" fmla="*/ 5030489 h 5156783"/>
              <a:gd name="connsiteX3" fmla="*/ 0 w 8635361"/>
              <a:gd name="connsiteY3" fmla="*/ 5156783 h 5156783"/>
              <a:gd name="connsiteX4" fmla="*/ 0 w 8635361"/>
              <a:gd name="connsiteY4" fmla="*/ 0 h 5156783"/>
              <a:gd name="connsiteX0" fmla="*/ 0 w 8635361"/>
              <a:gd name="connsiteY0" fmla="*/ 0 h 5156783"/>
              <a:gd name="connsiteX1" fmla="*/ 8635361 w 8635361"/>
              <a:gd name="connsiteY1" fmla="*/ 0 h 5156783"/>
              <a:gd name="connsiteX2" fmla="*/ 7940389 w 8635361"/>
              <a:gd name="connsiteY2" fmla="*/ 5151139 h 5156783"/>
              <a:gd name="connsiteX3" fmla="*/ 0 w 8635361"/>
              <a:gd name="connsiteY3" fmla="*/ 5156783 h 5156783"/>
              <a:gd name="connsiteX4" fmla="*/ 0 w 8635361"/>
              <a:gd name="connsiteY4" fmla="*/ 0 h 5156783"/>
              <a:gd name="connsiteX0" fmla="*/ 0 w 8470261"/>
              <a:gd name="connsiteY0" fmla="*/ 28575 h 5185358"/>
              <a:gd name="connsiteX1" fmla="*/ 8470261 w 8470261"/>
              <a:gd name="connsiteY1" fmla="*/ 0 h 5185358"/>
              <a:gd name="connsiteX2" fmla="*/ 7940389 w 8470261"/>
              <a:gd name="connsiteY2" fmla="*/ 5179714 h 5185358"/>
              <a:gd name="connsiteX3" fmla="*/ 0 w 8470261"/>
              <a:gd name="connsiteY3" fmla="*/ 5185358 h 5185358"/>
              <a:gd name="connsiteX4" fmla="*/ 0 w 8470261"/>
              <a:gd name="connsiteY4" fmla="*/ 28575 h 5185358"/>
              <a:gd name="connsiteX0" fmla="*/ 0 w 8638536"/>
              <a:gd name="connsiteY0" fmla="*/ 0 h 5156783"/>
              <a:gd name="connsiteX1" fmla="*/ 8638536 w 8638536"/>
              <a:gd name="connsiteY1" fmla="*/ 0 h 5156783"/>
              <a:gd name="connsiteX2" fmla="*/ 7940389 w 8638536"/>
              <a:gd name="connsiteY2" fmla="*/ 5151139 h 5156783"/>
              <a:gd name="connsiteX3" fmla="*/ 0 w 8638536"/>
              <a:gd name="connsiteY3" fmla="*/ 5156783 h 5156783"/>
              <a:gd name="connsiteX4" fmla="*/ 0 w 8638536"/>
              <a:gd name="connsiteY4" fmla="*/ 0 h 515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536" h="5156783">
                <a:moveTo>
                  <a:pt x="0" y="0"/>
                </a:moveTo>
                <a:lnTo>
                  <a:pt x="8638536" y="0"/>
                </a:lnTo>
                <a:lnTo>
                  <a:pt x="7940389" y="5151139"/>
                </a:lnTo>
                <a:lnTo>
                  <a:pt x="0" y="5156783"/>
                </a:lnTo>
                <a:lnTo>
                  <a:pt x="0" y="0"/>
                </a:lnTo>
                <a:close/>
              </a:path>
            </a:pathLst>
          </a:custGeom>
          <a:solidFill>
            <a:srgbClr val="042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39F549C8-F729-BD43-8BA8-2BD90A3ED97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E2BB90-8FB5-0C4B-995A-5FC2C746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736" y="0"/>
            <a:ext cx="1206500" cy="5143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0BBC799-4277-5D43-A022-BF351ACB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52" y="4767263"/>
            <a:ext cx="772429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6DDD7CA-DA70-E84E-BEAE-899251B42EA5}"/>
              </a:ext>
            </a:extLst>
          </p:cNvPr>
          <p:cNvSpPr txBox="1">
            <a:spLocks/>
          </p:cNvSpPr>
          <p:nvPr userDrawn="1"/>
        </p:nvSpPr>
        <p:spPr>
          <a:xfrm>
            <a:off x="6589847" y="4767263"/>
            <a:ext cx="1167962" cy="2738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4B2BD9-4D75-2144-B225-F9F8464179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F6CD6-EB8D-D745-B68F-97E30341136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644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>
            <a:extLst>
              <a:ext uri="{FF2B5EF4-FFF2-40B4-BE49-F238E27FC236}">
                <a16:creationId xmlns:a16="http://schemas.microsoft.com/office/drawing/2014/main" id="{4B5782F6-1697-FB4F-B758-CED8CC728C2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43FF6EB-DD9A-4140-9E8C-1F78B9893207}"/>
              </a:ext>
            </a:extLst>
          </p:cNvPr>
          <p:cNvSpPr/>
          <p:nvPr userDrawn="1"/>
        </p:nvSpPr>
        <p:spPr>
          <a:xfrm>
            <a:off x="7921704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37A9A8-09BE-7F44-ABD2-D35D96C9DBA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949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5E59038-783B-C847-B296-79FE46321D2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B8EC8-35AF-1348-AEA7-BEB2B0EAF8F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749358B6-8E0D-D843-A90C-43E5B2CAEAB8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09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290A4CE8-1D5D-2F42-A191-D2CD697D666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0688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62099D-0FE4-B448-BAC1-27EDD6C7DA90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21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en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BB42FCF-C58A-C145-9258-65DECCA99D54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4570DB1-CA25-1343-A42C-9D7C05687174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FA530D4-BE6C-144D-B68A-225836E7D207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6E92F5-F4DA-3848-800E-2C5DB09A3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C3ABC2-29F9-A04F-A92F-6083FBC6C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C5FA63-1EF5-9141-8F9B-4FBF84AF9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1101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>
            <a:extLst>
              <a:ext uri="{FF2B5EF4-FFF2-40B4-BE49-F238E27FC236}">
                <a16:creationId xmlns:a16="http://schemas.microsoft.com/office/drawing/2014/main" id="{BADDFF1C-3C78-CA4B-8EBD-DC9DA0B33F6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F0A4724-96C8-954C-A0B5-373C7A909746}"/>
              </a:ext>
            </a:extLst>
          </p:cNvPr>
          <p:cNvSpPr/>
          <p:nvPr userDrawn="1"/>
        </p:nvSpPr>
        <p:spPr>
          <a:xfrm>
            <a:off x="7921047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79E13E-025B-AA43-8E57-2C5721B9752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828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795FA10-4D2E-D848-BB6A-AE62124B174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0BA4460-6027-274B-8F7E-E16052CEB06D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055F35-CA24-CA41-88CB-3B7186630B7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559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39F549C8-F729-BD43-8BA8-2BD90A3ED97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E2BB90-8FB5-0C4B-995A-5FC2C7466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736" y="0"/>
            <a:ext cx="1206500" cy="5143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C5A7FC-9BCF-5A42-91E7-EF059E37E42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73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B9BCE5E0-0AEB-3B4B-A54C-4ECCF0BA370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43FF6EB-DD9A-4140-9E8C-1F78B9893207}"/>
              </a:ext>
            </a:extLst>
          </p:cNvPr>
          <p:cNvSpPr/>
          <p:nvPr userDrawn="1"/>
        </p:nvSpPr>
        <p:spPr>
          <a:xfrm>
            <a:off x="7921704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9D3A0B-CD12-2F40-8800-A42900066AB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118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6504C0AE-D0AE-904C-80BD-CD9F5AA6EAA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BED26B-5CAC-5B47-8C00-CD4A2E6156D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32D6887E-C00E-7746-B50D-2D44E7997B8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993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>
            <a:extLst>
              <a:ext uri="{FF2B5EF4-FFF2-40B4-BE49-F238E27FC236}">
                <a16:creationId xmlns:a16="http://schemas.microsoft.com/office/drawing/2014/main" id="{1A7CC39D-4E9C-D24F-B3CD-CE6537BB14A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0688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A7F743-C5AC-C646-AF20-0CFE75A857F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768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46566CA3-094F-0C4C-8E7A-348E0C2CAD9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F0A4724-96C8-954C-A0B5-373C7A909746}"/>
              </a:ext>
            </a:extLst>
          </p:cNvPr>
          <p:cNvSpPr/>
          <p:nvPr userDrawn="1"/>
        </p:nvSpPr>
        <p:spPr>
          <a:xfrm>
            <a:off x="7921047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A85F1B-F0C5-8A49-AFB8-C54C37A32A0D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473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2A42AF8B-38D5-0448-A2DF-FF09ADAE455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9426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0BA4460-6027-274B-8F7E-E16052CEB06D}"/>
              </a:ext>
            </a:extLst>
          </p:cNvPr>
          <p:cNvSpPr/>
          <p:nvPr userDrawn="1"/>
        </p:nvSpPr>
        <p:spPr>
          <a:xfrm>
            <a:off x="7921564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23497-6D5B-4841-843B-684E1DF34B5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439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53CF60F6-58EA-B34A-9907-FBEC1DA4700D}"/>
              </a:ext>
            </a:extLst>
          </p:cNvPr>
          <p:cNvSpPr>
            <a:spLocks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8073235-DD5C-B241-93E2-99F8057BBFA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7C2803-F324-A446-9448-381E1BA2F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C5A7FC-9BCF-5A42-91E7-EF059E37E42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567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3B8BD163-FAB3-DD48-BA0F-BDCBFC08DAA6}"/>
              </a:ext>
            </a:extLst>
          </p:cNvPr>
          <p:cNvSpPr>
            <a:spLocks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43FF6EB-DD9A-4140-9E8C-1F78B9893207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A0E907-63B5-F94B-9FC3-1515C5F1C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9D3A0B-CD12-2F40-8800-A42900066AB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1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ds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ED5D584-EDB1-DE4B-9093-BF29E6037E68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CDABC4A-BDF9-9742-8A43-D05E24E8490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2D6C0-788B-4C43-BC73-FB06D79A8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" cy="513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E92F5-F4DA-3848-800E-2C5DB09A3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C3ABC2-29F9-A04F-A92F-6083FBC6C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C5FA63-1EF5-9141-8F9B-4FBF84AF9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4853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1554E306-07DA-7342-B360-9B38636CC406}"/>
              </a:ext>
            </a:extLst>
          </p:cNvPr>
          <p:cNvSpPr>
            <a:spLocks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BED26B-5CAC-5B47-8C00-CD4A2E6156D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E30B8F37-B58D-254D-8D1E-E4D42561761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ECA1E-A61A-9141-851E-2B46705B5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50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BCE52A3A-F5F7-EC4D-88BC-E9BCC73C8606}"/>
              </a:ext>
            </a:extLst>
          </p:cNvPr>
          <p:cNvSpPr>
            <a:spLocks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E6CAEF2-4F9A-8040-8F92-5EAFA5563ED1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785E-3C03-734F-BCC8-5BC78D78A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A7F743-C5AC-C646-AF20-0CFE75A857F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3152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a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12C621B0-D808-D943-B3B6-2F399140AB0A}"/>
              </a:ext>
            </a:extLst>
          </p:cNvPr>
          <p:cNvSpPr>
            <a:spLocks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F0A4724-96C8-954C-A0B5-373C7A9097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46173-C53C-5B4A-A2BB-B5771E7A8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A85F1B-F0C5-8A49-AFB8-C54C37A32A0D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603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7793BAE4-6813-214C-BCE5-8EAA30D8CCD3}"/>
              </a:ext>
            </a:extLst>
          </p:cNvPr>
          <p:cNvSpPr>
            <a:spLocks/>
          </p:cNvSpPr>
          <p:nvPr userDrawn="1"/>
        </p:nvSpPr>
        <p:spPr>
          <a:xfrm flipH="1">
            <a:off x="7924713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0BA4460-6027-274B-8F7E-E16052CEB06D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A7A093-E2C5-1F46-B5DF-0B12EAFC81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23497-6D5B-4841-843B-684E1DF34B5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871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 Text Reversed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AA79D-EC03-9943-941D-9BA352034E55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1C2C2-9096-5442-AD4D-CECC93F17EF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06F542-8A2C-E249-9562-511A1A656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08779-5878-0B4D-8F6A-61156DEB5B1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F09C9-2CC0-0640-BE62-BE40A25E7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6EC5A4B-F627-5F43-84EC-D77D7E7A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1134DE-8BD7-EA4A-9176-46EF27621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133D90-ED46-4143-874F-7F2202574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C5A7FC-9BCF-5A42-91E7-EF059E37E42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9A3714D7-9940-7449-8C1B-C8C38A11BB19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09583F5-C106-CD43-816C-3DD6E5DB0D2D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07C0E4-A044-2342-999B-28848752B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153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 Text Reverse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701E77-8216-5A46-BA39-A18DEE9274D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2596D1-AD60-F646-9854-243F0E01911A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49F499-3996-9944-B873-A5DE532E9E7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3289A14-1B95-3B46-961D-32913A556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90136-91C2-234C-88DE-79915CE74E8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779108-7ACE-034F-892C-CF1875114F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F99CDE6-5462-CC4E-B5F0-4619139E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ADFEB7-9023-6946-BFEE-5BF2CD9218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9800274-BF52-074F-ABA9-247C465D70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9D3A0B-CD12-2F40-8800-A42900066AB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F7D24695-F3DD-DB47-9143-715386D11D0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FBB5477-E672-2F4A-845D-623747D7319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8AFDD6-B27A-604D-8604-74C5D17438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30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 Text Reverse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A8A07-F276-EF4E-8CB7-1196E65FE188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82EC-1C03-B54B-ACEE-1E34F93CFF8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41C4E-DDD7-0140-BD70-C3E8DBE6723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4EDC310-D6C4-EA48-9662-5A0BAEFF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AF33C-A412-E94B-A187-B90E50D250C1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43235C-0C92-8649-8C96-0A310F29F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8EF9F4B-B32E-BC43-AD31-4E9D79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976F1-EBEF-474B-95DF-7D9701FAA7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A828C-4DC1-0E48-8D8D-89581A8873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BED26B-5CAC-5B47-8C00-CD4A2E6156D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55F9C919-3A2F-934A-99CD-F2FD4AC2CE22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B97FD38-BBA8-F446-AC54-31A96D25CB67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5F03A3-AEE7-7C42-9F9F-E01E41231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80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 Text Reverse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1AE-5D8D-C844-98B4-03DFA495C07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E0C32-2753-824C-80BD-5D7BD65284A1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5CD8-CC54-A74D-96A5-6DC1E1CAD1CF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B70C07A-8330-104A-9C00-E6DAC241C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CB8E-7254-D74A-A8DB-F9CF3E1164E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28F73-116F-FD49-AD3D-8CE4AA5F12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A23C9F2-2F13-9E49-BCED-4AD3F2C6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854951B-C50A-5147-A94B-6D23E9A85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1AD203-A08F-4845-8D70-0E5651BAB7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A7F743-C5AC-C646-AF20-0CFE75A857F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0F59BF94-97F1-3B4C-A278-17460075FA08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9B6C354-3C8F-1E4C-8E0E-2192EB99E22C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2AFEE8-CC0B-F644-ACEA-C9ED1E3435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65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 Text Reversed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1E6739-E3F4-414B-B651-27C96030F31E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36BF99B-0BD8-F34A-8E62-DF7B9D68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457FC-9544-5647-B720-F63018046C29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E92B7-B23A-044F-8459-69339551CDD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AD2AE-ADFC-DD45-B9F6-88E4171B7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5B6186-45CB-2541-8EB5-E179267D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99A36E-98A2-DC4A-BE91-991527BC81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A6C18B-D65B-844A-8F30-7F843A7254F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A85F1B-F0C5-8A49-AFB8-C54C37A32A0D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3FAB834E-0039-0241-A4BF-DAF124C0B656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07D3B63-E41D-3644-90AF-D7A53B86A040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69A7F-CA48-7B40-BAEF-48DD96E328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82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 Text Reverse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99701-8DB5-3C4C-B0D3-13ECAD61806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91E56-F9FF-5E43-AD8F-8D278E0FA866}"/>
              </a:ext>
            </a:extLst>
          </p:cNvPr>
          <p:cNvCxnSpPr/>
          <p:nvPr userDrawn="1"/>
        </p:nvCxnSpPr>
        <p:spPr>
          <a:xfrm>
            <a:off x="295200" y="4766400"/>
            <a:ext cx="7462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A6AE05-364A-BC41-8FFA-6ED04BF6EED5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0942F27-807A-024E-B07B-22B2D9C98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HEADLINE UPPERCASE GOTHAM MEDIUM 22PT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91D2D-5EED-D748-BFF5-F60D695E160C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D3538-0E50-6A45-9748-EE04AB27BA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48DD3E8-8559-744A-85F0-EC5AC16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chemeClr val="bg1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63B002-A44D-0741-BD50-607E12BA57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5FD264C-7A9A-BC4A-9B03-0A81459E6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23497-6D5B-4841-843B-684E1DF34B5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FF0D07DF-2FFD-F746-AC10-E4F738781E7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F8A918-5849-0B47-BE9A-E28AD46037EC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51DA92-D5CF-944A-A8E3-6E98BA5DE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Ro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22D0EA22-C81B-9D44-9A1F-9F9EC4AB409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D1C834F-8776-F04F-AD77-1E91D8C3A536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990AB-F709-DE40-B83B-C9E7D88BC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9" y="0"/>
            <a:ext cx="1243593" cy="5143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49E236-A50C-E743-AFB8-C44DF3A69E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AB3A4C-3B4D-204D-BFA2-7D9846103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4C8E79C-36F0-7244-B6D9-00A2D62A4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07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ions Morg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37BE5A9-E28A-154C-82F4-6E958C718397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-4689" y="433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F3B3DD4-278A-AD49-BF1D-EE3CE2ED1AC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gradFill>
            <a:gsLst>
              <a:gs pos="0">
                <a:srgbClr val="C00000">
                  <a:alpha val="80000"/>
                  <a:lumMod val="85000"/>
                  <a:lumOff val="15000"/>
                </a:srgbClr>
              </a:gs>
              <a:gs pos="100000">
                <a:srgbClr val="042445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AA34AB1-DA4E-BC4F-BB61-27A75287D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172FB5-83A5-D64F-8188-829E5045C7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organ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3F44A-8497-694D-878A-D8ECE1678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96" y="434"/>
            <a:ext cx="8707358" cy="5143066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1B21C54A-93B3-F64A-82E0-ADB65A62513B}"/>
              </a:ext>
            </a:extLst>
          </p:cNvPr>
          <p:cNvSpPr/>
          <p:nvPr userDrawn="1"/>
        </p:nvSpPr>
        <p:spPr>
          <a:xfrm>
            <a:off x="7920000" y="-4232"/>
            <a:ext cx="1217887" cy="5166454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369061 w 1623849"/>
              <a:gd name="connsiteY0" fmla="*/ 31102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369061 w 1623849"/>
              <a:gd name="connsiteY4" fmla="*/ 311020 h 6882384"/>
              <a:gd name="connsiteX0" fmla="*/ 1617877 w 1623849"/>
              <a:gd name="connsiteY0" fmla="*/ 0 h 6888605"/>
              <a:gd name="connsiteX1" fmla="*/ 941097 w 1623849"/>
              <a:gd name="connsiteY1" fmla="*/ 6221 h 6888605"/>
              <a:gd name="connsiteX2" fmla="*/ 0 w 1623849"/>
              <a:gd name="connsiteY2" fmla="*/ 6888605 h 6888605"/>
              <a:gd name="connsiteX3" fmla="*/ 1623849 w 1623849"/>
              <a:gd name="connsiteY3" fmla="*/ 6888605 h 6888605"/>
              <a:gd name="connsiteX4" fmla="*/ 1617877 w 1623849"/>
              <a:gd name="connsiteY4" fmla="*/ 0 h 688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8605">
                <a:moveTo>
                  <a:pt x="1617877" y="0"/>
                </a:moveTo>
                <a:lnTo>
                  <a:pt x="941097" y="6221"/>
                </a:lnTo>
                <a:lnTo>
                  <a:pt x="0" y="6888605"/>
                </a:lnTo>
                <a:lnTo>
                  <a:pt x="1623849" y="6888605"/>
                </a:lnTo>
                <a:cubicBezTo>
                  <a:pt x="1621858" y="4592403"/>
                  <a:pt x="1619868" y="2296202"/>
                  <a:pt x="1617877" y="0"/>
                </a:cubicBezTo>
                <a:close/>
              </a:path>
            </a:pathLst>
          </a:custGeom>
          <a:gradFill>
            <a:gsLst>
              <a:gs pos="0">
                <a:srgbClr val="C00000">
                  <a:lumMod val="100000"/>
                </a:srgbClr>
              </a:gs>
              <a:gs pos="100000">
                <a:srgbClr val="042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8300A-FC16-644C-807D-35C2C3B81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41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organ Green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362945-57EC-3744-AF25-C4D88A006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96" y="434"/>
            <a:ext cx="8707358" cy="514306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AC4FE238-7CF0-7F44-929D-BB353D0E005C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/>
              </a:gs>
              <a:gs pos="0">
                <a:srgbClr val="78C0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57D26-E9B7-BF45-9DD1-5EAF6826F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28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orga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9ECEA8-C064-804B-9F8A-F2016E876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96" y="434"/>
            <a:ext cx="8707358" cy="514306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521177F9-DAA4-8347-AFB4-BC9CDFFB42F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/>
              </a:gs>
              <a:gs pos="0">
                <a:srgbClr val="FFA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B26311-31FC-6049-9D4E-746020A6DF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3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5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orga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5720A0-B09C-ED4E-892E-B1523A39F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96" y="434"/>
            <a:ext cx="8707358" cy="514306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C6DFC76F-2692-044C-9EE6-67330C82CDAD}"/>
              </a:ext>
            </a:extLst>
          </p:cNvPr>
          <p:cNvSpPr/>
          <p:nvPr userDrawn="1"/>
        </p:nvSpPr>
        <p:spPr>
          <a:xfrm>
            <a:off x="7920689" y="-4232"/>
            <a:ext cx="1227404" cy="516645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269534 w 1623849"/>
              <a:gd name="connsiteY0" fmla="*/ 354563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269534 w 1623849"/>
              <a:gd name="connsiteY4" fmla="*/ 354563 h 6882384"/>
              <a:gd name="connsiteX0" fmla="*/ 1636538 w 1636538"/>
              <a:gd name="connsiteY0" fmla="*/ 0 h 6888604"/>
              <a:gd name="connsiteX1" fmla="*/ 941097 w 1636538"/>
              <a:gd name="connsiteY1" fmla="*/ 6220 h 6888604"/>
              <a:gd name="connsiteX2" fmla="*/ 0 w 1636538"/>
              <a:gd name="connsiteY2" fmla="*/ 6888604 h 6888604"/>
              <a:gd name="connsiteX3" fmla="*/ 1623849 w 1636538"/>
              <a:gd name="connsiteY3" fmla="*/ 6888604 h 6888604"/>
              <a:gd name="connsiteX4" fmla="*/ 1636538 w 1636538"/>
              <a:gd name="connsiteY4" fmla="*/ 0 h 68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38" h="6888604">
                <a:moveTo>
                  <a:pt x="1636538" y="0"/>
                </a:moveTo>
                <a:lnTo>
                  <a:pt x="941097" y="6220"/>
                </a:lnTo>
                <a:lnTo>
                  <a:pt x="0" y="6888604"/>
                </a:lnTo>
                <a:lnTo>
                  <a:pt x="1623849" y="6888604"/>
                </a:lnTo>
                <a:cubicBezTo>
                  <a:pt x="1628079" y="4592403"/>
                  <a:pt x="1632308" y="2296201"/>
                  <a:pt x="1636538" y="0"/>
                </a:cubicBezTo>
                <a:close/>
              </a:path>
            </a:pathLst>
          </a:custGeom>
          <a:gradFill>
            <a:gsLst>
              <a:gs pos="100000">
                <a:srgbClr val="3FB7E1"/>
              </a:gs>
              <a:gs pos="0">
                <a:srgbClr val="00AFA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A7AA9-BA79-4E45-9629-425BB8D84A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83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organ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1AB97-E3A4-2E40-ADB6-FC4749406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96" y="434"/>
            <a:ext cx="8707358" cy="5143066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ED6D69C0-8215-EF44-9389-E70C6E57871A}"/>
              </a:ext>
            </a:extLst>
          </p:cNvPr>
          <p:cNvSpPr/>
          <p:nvPr userDrawn="1"/>
        </p:nvSpPr>
        <p:spPr>
          <a:xfrm>
            <a:off x="7921048" y="434"/>
            <a:ext cx="1227404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381501 w 1623849"/>
              <a:gd name="connsiteY0" fmla="*/ 31724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381501 w 1623849"/>
              <a:gd name="connsiteY4" fmla="*/ 317240 h 6882384"/>
              <a:gd name="connsiteX0" fmla="*/ 1512129 w 1623849"/>
              <a:gd name="connsiteY0" fmla="*/ 130628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512129 w 1623849"/>
              <a:gd name="connsiteY4" fmla="*/ 130628 h 6882384"/>
              <a:gd name="connsiteX0" fmla="*/ 1636538 w 1636538"/>
              <a:gd name="connsiteY0" fmla="*/ 0 h 6882384"/>
              <a:gd name="connsiteX1" fmla="*/ 941097 w 1636538"/>
              <a:gd name="connsiteY1" fmla="*/ 0 h 6882384"/>
              <a:gd name="connsiteX2" fmla="*/ 0 w 1636538"/>
              <a:gd name="connsiteY2" fmla="*/ 6882384 h 6882384"/>
              <a:gd name="connsiteX3" fmla="*/ 1623849 w 1636538"/>
              <a:gd name="connsiteY3" fmla="*/ 6882384 h 6882384"/>
              <a:gd name="connsiteX4" fmla="*/ 1636538 w 1636538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38" h="6882384">
                <a:moveTo>
                  <a:pt x="1636538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cubicBezTo>
                  <a:pt x="1628079" y="4588256"/>
                  <a:pt x="1632308" y="2294128"/>
                  <a:pt x="1636538" y="0"/>
                </a:cubicBezTo>
                <a:close/>
              </a:path>
            </a:pathLst>
          </a:custGeom>
          <a:gradFill>
            <a:gsLst>
              <a:gs pos="100000">
                <a:srgbClr val="F8620C"/>
              </a:gs>
              <a:gs pos="0">
                <a:srgbClr val="B63E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61851-329F-3440-B90D-1640E06E7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08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orga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63D1B-DFFC-FB46-9A54-A66C42E3F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96" y="434"/>
            <a:ext cx="8707358" cy="5143066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0FC41443-2C66-E549-95D5-A79AE7F74655}"/>
              </a:ext>
            </a:extLst>
          </p:cNvPr>
          <p:cNvSpPr/>
          <p:nvPr userDrawn="1"/>
        </p:nvSpPr>
        <p:spPr>
          <a:xfrm>
            <a:off x="7920000" y="434"/>
            <a:ext cx="1218268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412690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412690 w 1623849"/>
              <a:gd name="connsiteY4" fmla="*/ 0 h 6882384"/>
              <a:gd name="connsiteX0" fmla="*/ 1624357 w 1624357"/>
              <a:gd name="connsiteY0" fmla="*/ 0 h 6882384"/>
              <a:gd name="connsiteX1" fmla="*/ 941097 w 1624357"/>
              <a:gd name="connsiteY1" fmla="*/ 0 h 6882384"/>
              <a:gd name="connsiteX2" fmla="*/ 0 w 1624357"/>
              <a:gd name="connsiteY2" fmla="*/ 6882384 h 6882384"/>
              <a:gd name="connsiteX3" fmla="*/ 1623849 w 1624357"/>
              <a:gd name="connsiteY3" fmla="*/ 6882384 h 6882384"/>
              <a:gd name="connsiteX4" fmla="*/ 1624357 w 1624357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357" h="6882384">
                <a:moveTo>
                  <a:pt x="16243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cubicBezTo>
                  <a:pt x="1624018" y="4588256"/>
                  <a:pt x="1624188" y="2294128"/>
                  <a:pt x="1624357" y="0"/>
                </a:cubicBezTo>
                <a:close/>
              </a:path>
            </a:pathLst>
          </a:custGeom>
          <a:gradFill>
            <a:gsLst>
              <a:gs pos="100000">
                <a:srgbClr val="864098"/>
              </a:gs>
              <a:gs pos="0">
                <a:srgbClr val="B63E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6E622-87F8-8249-88C6-8BE27D2B0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0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 userDrawn="1">
          <p15:clr>
            <a:srgbClr val="FBAE40"/>
          </p15:clr>
        </p15:guide>
        <p15:guide id="2" pos="52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ions Ro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384131F9-5618-E140-AB53-DA0FB34EC9FC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F85292-F4AB-3E47-B3AC-26FDEE1FFD8D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2F8D0-97E3-3E4C-AF52-91A7618FB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1"/>
            <a:ext cx="1257300" cy="514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272EBF-522A-FF48-9D3A-646CF4B22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5A6D47-8B98-FF4F-803D-A71BA7E9B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B89384-589F-1C42-9AA2-38114179E0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82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ions Kn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A33766-B36A-C044-A7AB-535159C42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B42A20C3-98BA-534A-903E-F25E5F830186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4455464-0DEA-EC4C-83CA-67D7872993B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272EBF-522A-FF48-9D3A-646CF4B22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9A7D999-80F2-884E-916D-7B0C8708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D5A29E-F2B0-7D4F-B586-CE7AA32A8F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73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ions Mo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>
            <a:extLst>
              <a:ext uri="{FF2B5EF4-FFF2-40B4-BE49-F238E27FC236}">
                <a16:creationId xmlns:a16="http://schemas.microsoft.com/office/drawing/2014/main" id="{42EE9310-1808-574F-BA59-B89B0337CF5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14711C-13E1-C64F-AF2C-28FEE185111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4455464-0DEA-EC4C-83CA-67D7872993BA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E758A-3E5B-CF45-B8F8-0F859D10F3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7FD969-C713-0343-B395-96B916200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25F4AE-E5FD-2B47-AD27-52F9FE08C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3515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ons Boy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>
            <a:extLst>
              <a:ext uri="{FF2B5EF4-FFF2-40B4-BE49-F238E27FC236}">
                <a16:creationId xmlns:a16="http://schemas.microsoft.com/office/drawing/2014/main" id="{42EE9310-1808-574F-BA59-B89B0337CF5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4393221-8F2C-7C41-B619-3F3C61E6BB3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4455464-0DEA-EC4C-83CA-67D7872993BA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1D691-98F8-8340-A47E-3391A5A092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60CF2B-1253-C74D-89C7-A8EEA6E2A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282FAFC-8974-6D44-BF18-8FCCF72A6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64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ons Girl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5A2C1202-A503-0C4E-B887-8B5B63228E9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D52DB1F-A60E-244F-B31F-BDAEA6A30F0E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4455464-0DEA-EC4C-83CA-67D7872993BA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1D691-98F8-8340-A47E-3391A5A092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EAC7941-39D9-4E40-ABEC-77591E959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4EF6FF-6C1B-7F4A-AB3B-1AE9220AE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56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ons BAME Boy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3D81C005-9B66-C840-B3E1-FAFEBE7215F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4AF7FA7-F856-114D-BBEF-95F732793849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6AC0263-3CDC-FE41-B88A-848885C40122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1D691-98F8-8340-A47E-3391A5A092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3D4ECC-CB60-8F42-9F6F-3E50D075B2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E17583-646C-3B49-A66D-0FD02A939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92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ons Women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027B0C2C-3C5D-BB43-A3FD-7E6A3BBCD98A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0D64ED9-F657-5C4F-9ADF-38E7880406A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6AC0263-3CDC-FE41-B88A-848885C40122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1D691-98F8-8340-A47E-3391A5A092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3D4ECC-CB60-8F42-9F6F-3E50D075B2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E17583-646C-3B49-A66D-0FD02A939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582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ons Kid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B3C35A30-DB7C-3842-A118-9D2ACF771B24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8018EC4-D465-6E4F-972A-AC78F15E65B9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C10C2-8286-1440-AE21-2D16B15CBA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" cy="513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01D691-98F8-8340-A47E-3391A5A092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3D4ECC-CB60-8F42-9F6F-3E50D075B2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E17583-646C-3B49-A66D-0FD02A939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2BC046C-9BE9-BB49-B5F5-78FBC7CED56E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CA39849-D96A-324C-85AD-EB68B4BDC1EE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51176D2-757A-1643-9B68-7E92416031FD}"/>
              </a:ext>
            </a:extLst>
          </p:cNvPr>
          <p:cNvSpPr>
            <a:spLocks/>
          </p:cNvSpPr>
          <p:nvPr userDrawn="1"/>
        </p:nvSpPr>
        <p:spPr>
          <a:xfrm>
            <a:off x="-4689" y="433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391C53-D5BC-404E-AD01-D25B47D0D07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3100" cy="5156783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  <a:gd name="connsiteX0" fmla="*/ 1618332 w 1630524"/>
              <a:gd name="connsiteY0" fmla="*/ 0 h 6882384"/>
              <a:gd name="connsiteX1" fmla="*/ 0 w 1630524"/>
              <a:gd name="connsiteY1" fmla="*/ 6674 h 6882384"/>
              <a:gd name="connsiteX2" fmla="*/ 6675 w 1630524"/>
              <a:gd name="connsiteY2" fmla="*/ 6882384 h 6882384"/>
              <a:gd name="connsiteX3" fmla="*/ 1630524 w 1630524"/>
              <a:gd name="connsiteY3" fmla="*/ 6882384 h 6882384"/>
              <a:gd name="connsiteX4" fmla="*/ 1618332 w 1630524"/>
              <a:gd name="connsiteY4" fmla="*/ 0 h 6882384"/>
              <a:gd name="connsiteX0" fmla="*/ 683909 w 1630524"/>
              <a:gd name="connsiteY0" fmla="*/ 1 h 6875710"/>
              <a:gd name="connsiteX1" fmla="*/ 0 w 1630524"/>
              <a:gd name="connsiteY1" fmla="*/ 0 h 6875710"/>
              <a:gd name="connsiteX2" fmla="*/ 6675 w 1630524"/>
              <a:gd name="connsiteY2" fmla="*/ 6875710 h 6875710"/>
              <a:gd name="connsiteX3" fmla="*/ 1630524 w 1630524"/>
              <a:gd name="connsiteY3" fmla="*/ 6875710 h 6875710"/>
              <a:gd name="connsiteX4" fmla="*/ 683909 w 1630524"/>
              <a:gd name="connsiteY4" fmla="*/ 1 h 68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524" h="6875710">
                <a:moveTo>
                  <a:pt x="683909" y="1"/>
                </a:moveTo>
                <a:lnTo>
                  <a:pt x="0" y="0"/>
                </a:lnTo>
                <a:lnTo>
                  <a:pt x="6675" y="6875710"/>
                </a:lnTo>
                <a:lnTo>
                  <a:pt x="1630524" y="6875710"/>
                </a:lnTo>
                <a:lnTo>
                  <a:pt x="683909" y="1"/>
                </a:lnTo>
                <a:close/>
              </a:path>
            </a:pathLst>
          </a:custGeom>
          <a:gradFill>
            <a:gsLst>
              <a:gs pos="0">
                <a:srgbClr val="C00000">
                  <a:alpha val="80000"/>
                  <a:lumMod val="85000"/>
                  <a:lumOff val="15000"/>
                </a:srgbClr>
              </a:gs>
              <a:gs pos="100000">
                <a:srgbClr val="042445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F7EEBA-0CA1-514E-91F5-219B1AF1A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0ACDD7-F5A3-634A-AB9B-761A5B9D98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0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Kn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3466C04-5FE3-4347-B5D7-9A1C0DD99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254B6479-7CBB-324C-AAA6-9959859E80FB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8BA20E-8B9C-4940-BB81-F60E5C9C6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29D6344-39CE-2E4A-A1E9-B32739054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353E9AD-D595-1F45-977F-099D5A12786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400BBB-37E3-FF4D-83C0-9DB9F18104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5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17BAAE57-2A98-4E41-829F-AE10A69858C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C1A3474-B96F-F34E-B149-99CC4E6F2725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DF5B6-4CEB-6E49-B003-CF7DB3ADEB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1"/>
            <a:ext cx="12573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88564-958A-444F-96E9-923FADF1B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55B3BC-95AD-5140-8720-22E7A9240E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1A11AE-39CE-AC47-9B41-344BBD9CFD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649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21917B-E4F5-8241-98F9-093E2ED87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CC941F1D-A8B0-8C46-867C-39F9208D30D4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8710192-06FD-8E46-99CE-5354A4B4B6FF}"/>
              </a:ext>
            </a:extLst>
          </p:cNvPr>
          <p:cNvSpPr/>
          <p:nvPr userDrawn="1"/>
        </p:nvSpPr>
        <p:spPr>
          <a:xfrm>
            <a:off x="513644" y="-11289"/>
            <a:ext cx="1715912" cy="5164667"/>
          </a:xfrm>
          <a:custGeom>
            <a:avLst/>
            <a:gdLst>
              <a:gd name="connsiteX0" fmla="*/ 0 w 1715912"/>
              <a:gd name="connsiteY0" fmla="*/ 5645 h 5164667"/>
              <a:gd name="connsiteX1" fmla="*/ 705556 w 1715912"/>
              <a:gd name="connsiteY1" fmla="*/ 5164667 h 5164667"/>
              <a:gd name="connsiteX2" fmla="*/ 1715912 w 1715912"/>
              <a:gd name="connsiteY2" fmla="*/ 5164667 h 5164667"/>
              <a:gd name="connsiteX3" fmla="*/ 1715912 w 1715912"/>
              <a:gd name="connsiteY3" fmla="*/ 0 h 5164667"/>
              <a:gd name="connsiteX4" fmla="*/ 1586089 w 1715912"/>
              <a:gd name="connsiteY4" fmla="*/ 0 h 5164667"/>
              <a:gd name="connsiteX5" fmla="*/ 0 w 1715912"/>
              <a:gd name="connsiteY5" fmla="*/ 5645 h 516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912" h="5164667">
                <a:moveTo>
                  <a:pt x="0" y="5645"/>
                </a:moveTo>
                <a:lnTo>
                  <a:pt x="705556" y="5164667"/>
                </a:lnTo>
                <a:lnTo>
                  <a:pt x="1715912" y="5164667"/>
                </a:lnTo>
                <a:lnTo>
                  <a:pt x="1715912" y="0"/>
                </a:lnTo>
                <a:lnTo>
                  <a:pt x="1586089" y="0"/>
                </a:lnTo>
                <a:lnTo>
                  <a:pt x="0" y="56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Gotham HTF Book" pitchFamily="2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DBC1357-0569-524D-9EE6-7470C74CEB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EEE7E01-E2D5-8B48-985A-0F7604018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CE9A187-C5BD-5B42-835E-E7BEAA76804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0236D5-A632-1E40-B255-6C82AA1218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6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80DB68EF-E4D4-1444-8727-01EB2C6BE45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3B01054-E1F9-CD4D-9001-12541FF70A5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6A152F-91F5-7D45-A8FD-B100356E748A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22E2DD-93B3-3C4F-8F85-1A790E2A4F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AAEBDD-9B21-BA49-9256-CC722CB2B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486ACA-9EFB-6447-A9AF-579C0AB48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06961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8D6CBBB-BFE4-F14A-B620-AD63A8F466FC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D7D0BB7-52CC-7042-937B-BA4BD2CDD2F6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89D129-F478-DB4A-9874-BA20933498C7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3E176-96CC-8349-AF41-34EE4576D1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F0022BD-0D63-D149-A1CC-28E7C9F4A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FEA9272-802C-5544-816E-531259167E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74912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54E5E-1410-CA45-91FC-C27C48031C0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47D92D1-332C-3241-880B-121C64F7DEC7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1668F0E-E648-4F4F-8338-413B048FA4A7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3E176-96CC-8349-AF41-34EE4576D1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9104E1-56AA-0A46-A77D-3B96F0824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597B60-F84B-DD4F-8E38-54316F7F8F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133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ME Boy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4631D723-9B33-9140-BE99-8175F7C7C5F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C6DE417-82A0-3B4A-9968-7AA06488ADF3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1687331-7AFC-C449-969E-7C835ACCC2D9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3E176-96CC-8349-AF41-34EE4576D1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D99332-E26F-5D49-AFB6-8A2FF423F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8ADAD7B-D85C-1646-854A-C975C3638A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719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en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9E468697-76F7-E94D-9EE1-C9C1DA5B5511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B0B026B-1379-9143-8430-F4843C746ACE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D8C3D6-D059-6545-9419-41A734BB8FFD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3E176-96CC-8349-AF41-34EE4576D1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D99332-E26F-5D49-AFB6-8A2FF423F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8ADAD7B-D85C-1646-854A-C975C3638A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284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ds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EFA57B5B-A338-6B4D-A2F7-4482E8AA7721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9D0A896-71BB-DA4B-A92C-A699E3E8E3D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D99332-E26F-5D49-AFB6-8A2FF423F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8ADAD7B-D85C-1646-854A-C975C3638A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rgbClr val="042445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26C19-59E3-AC42-A7E2-6D8A98C881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" cy="513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B995FE-28EE-E745-9664-693D867E20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99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630E4DBC-DD14-FB4B-95AA-38992370898B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5B21456-288C-EB4D-9A62-6A15D2AFD40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81D82A-F6C5-0C47-BAA3-250FDD17E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52ACFA-CA7C-AF47-9344-E9BC96269F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672DDD4E-47D4-9742-A30B-C7860503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8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1E6971F-B744-FB43-ADDE-E6A6FBE01DC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DCE7FB3-7CE7-FD44-AB7C-3E94EC6D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C5B3-1B37-9941-A15F-8A4200A2B5A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DF5E80A-361B-EF4D-8518-457CB4AE9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782C027-3C4E-524B-999A-42FDD6905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B1496A-F8CA-954E-BAA2-E2F935A06F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6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Mo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07BF0A64-CD06-3E48-9BE6-8FDA09D3EFD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E09171-66D3-584B-9864-1A3C802D818B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D2F67C-91D4-2E4E-80F9-103F65618C6B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7535C-BF15-4144-8809-06CA1B6F68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5828639-8313-5347-A905-99B998D11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6BE3B1-EC73-2149-9295-05540C9FC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36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9520E72-5843-3446-A016-92619DBCC59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2F800E3-EDA5-AB4A-BC0B-865818AC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0EB416-54A6-604F-ADDF-0A675DD07A98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9A5A46-AC9B-ED46-909A-988F2EFB927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07171576-F172-834C-92BA-F6648CF58319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3C89C4-E1F6-444B-A991-EDCA595C1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07A43C85-366B-8948-90D9-BCDB3D23B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99EA8E-A967-464E-8117-03352E338B8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1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1BBCAD5-9D25-5B44-B01D-ABCFE0CC41D2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2ADFCD7-1C5C-1547-A5A7-C79C6207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3052A2-2E27-B24C-9499-67E1D11593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D455B3F-FEE6-044C-B843-46BFC4D70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B2A473-271B-F040-82ED-B268AF272AFF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78709477-395D-AF46-B6CB-A74377DE1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339F93-9EE7-6A48-B525-AB44AECAD2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1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FBCB6D2-ABED-F84B-8183-38F7A345742A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66C28A2-94FD-604B-85F7-282B06BF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6A661E-7FBB-6B42-93B6-87979B2B616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2714FA1-3E8E-7944-8900-28AF031237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B9BCB8-17C6-BA44-B17E-203CB441300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3F422104-E7CE-2C44-99A4-DF63F82DD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188BA3-32A2-FF4F-8769-FDA6CAB9AB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21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42BF19D-C7A2-1D45-A0EC-6F94A19E7186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37FA11A-19A1-6B4C-835D-42266931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3A762A-1001-4745-B9BE-0B23C159FDA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B815F53-EF3C-274F-BB22-5C6B2F0F9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965A7D-7A1C-5B4C-B157-24AC801EA705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A84AC7AE-CFD2-904E-B32F-D9DF6945D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045CD44-2E47-3742-9B87-C0164A99E9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0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83929061-D202-0840-983C-9371BC55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9CDC7F-CA41-4546-A5B4-4589F783D79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>
            <a:extLst>
              <a:ext uri="{FF2B5EF4-FFF2-40B4-BE49-F238E27FC236}">
                <a16:creationId xmlns:a16="http://schemas.microsoft.com/office/drawing/2014/main" id="{7ED2269C-6144-5246-9A42-3D12A846506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7C21FD7-44D5-8743-8D8B-DC377CFD52B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6B43E89-2750-6744-89D9-4E727C89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DB3C3E-35A8-AA41-8672-33B55085E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7B4BB5-65F8-234F-9DC7-0AF123E9BD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10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CECD0FF0-5294-1941-8925-81C80D6175E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C4AAFD5C-15C6-7747-B1DE-C38FE810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4849E-EC31-5140-86FE-1F37499D507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A324F48-C5F6-0C49-99EF-08CD6BB2D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5119CC-17EA-3F42-AC53-F34C4B2E698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97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E7FA34E1-79C5-4142-A8F4-8D6DB68B799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8200E8B0-D921-FD46-8E37-1005C566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800665-6EA1-0840-BDC8-2EFBE91E272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6D81129D-58E1-E742-AB5C-ADC22CE774C0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C66C1633-A4CD-9A4B-8EC3-CE2C1E3F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012009-42C3-B04B-B97E-925E191B45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10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5F174A99-C689-734C-9E0D-788DE7AE4F5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8DA312A1-F832-A447-B31C-B967AC91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4D3084-E6DD-6B43-8B72-4370DAD6BF7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B216FED5-5FBB-A041-B9C2-3D68D7861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84A2690-6E8A-C045-B17A-024D2D07D2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06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C0C1D5F5-AD35-1046-9BFC-AD999107F4E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5B91B0C-D1CC-5B46-9BA3-783FF858C234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B127D5A0-807D-3D45-95CD-BC11DD67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AC66CF-4EE3-3D40-9A6C-F89C5E01825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75BE6575-5176-DF4B-8B07-A808210D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E70AB2C-294A-8C4E-812F-ECB3238EFF8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12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E87E21C0-CA33-1843-8479-0A23517735C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6405172-4B5F-8143-AF80-EF6ADDDD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3B61EC-4D5B-BE48-9318-517EDBF45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D9B7C0-B57D-8F46-9D1B-5E4178B34620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98CFAE41-425F-7548-94B7-B67E9555D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BD266E-7C05-7E45-A6BD-8CFCEBACEF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Boy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4015F62B-B106-1D4B-B364-570474AB15F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2B4A56-35A7-824A-B19D-AAB99C2918A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F33F54D-E2C0-594F-B848-1631B1A2CEA3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46D4E-700E-1247-8F3F-08E7F053A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2CA85E-8CA9-2345-8F17-6A66E5B7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187073-91EC-F84D-BDF7-1D32ABFD4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520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C2B461E9-2030-5C43-A2F1-98746F67E16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3120EB0-3547-384E-B99E-32C0CDEB8E4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A37D9F-1D0A-3C44-9027-F2F96C6FE1C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FCE9D8A-EACC-5549-B896-031752BCC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F663D0-5776-324F-A867-3DCDDAA8F1D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09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DA192336-CE5A-F045-AE91-37D568BE17F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655FD8-1EAC-CF4A-9C4C-5E6A002D8BB5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049AF3E5-4698-9E40-AD7C-A2311BBB1283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829897A-C369-0D41-AE93-DAB16FD3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C760806-58DC-4846-AC9D-D3565C17622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67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67F44B9C-146A-FF4D-BB94-1A70FBE64F2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B58733-5861-1B4A-821E-ED6779472219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E798D23D-04CC-E54D-9880-B34CCD4075F5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0F02F41-1897-7541-941D-5E8B0B331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DCDDF21-CC6D-3846-BAEF-432F7B4F14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9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46F28A68-BFEE-9346-92BF-560FB8A17BF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467186-A866-9C42-A98D-D4C0A541DE8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AB8A1BF2-80C7-0849-95FA-41714E036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E4F60EB-CC4B-1647-A0CF-8672B1644AD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15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394EE46F-C868-C848-9651-E587209CF35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1A642-2B37-CD44-8D07-2B337A4260E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9BEFC74E-50D1-644E-BD7F-EAD4F096C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00B0A6-8C2C-D64A-89E0-85C5555C8F6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23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ee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40DE5FDA-A091-0C4B-A6ED-AE7079033AF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DE3CA-1AFC-8A42-9335-CF8F8BEAC9C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FA414B1-13BE-814D-AABD-6EF80A1F4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8E20FB-BD75-9342-A047-247E95D133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10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D006C8E-127E-6345-80B8-FB6C3DDD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74421E2C-019F-6F4C-931E-7B7B9020369C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B3E82D-F8BC-7148-A041-9ECB69C4888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DDD91B1-B41A-3E42-9B38-E420D9CBB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B977F4E-CE72-0F4D-BC0C-7FA6BC2241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12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FCA88D9-944F-A84A-BD80-CEF299911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59F4F1-D87F-3E41-8D11-9084552E5A6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2D97E5E-D9C1-AA4A-9C48-0F9345438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AE6427-52D9-8243-83C7-75A8866070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77D1118-7947-AB4F-9DAA-3E1F00353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B5DC3-84D8-F443-B441-2522A31AC55F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D794596-D9CF-8C41-8754-1EE3658B8C4F}"/>
              </a:ext>
            </a:extLst>
          </p:cNvPr>
          <p:cNvSpPr/>
          <p:nvPr userDrawn="1"/>
        </p:nvSpPr>
        <p:spPr>
          <a:xfrm>
            <a:off x="7917407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405346E-97D6-AB46-B5F9-CE187B4DC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6F5487-ADA1-C642-A260-C51ED5B2AD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12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48385B3-8FD4-1B4B-8650-50EA21F4F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015727-602B-CC41-97B1-CA418AC47934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8BE59F6-A93B-704B-B79F-55065B40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CB7EC89-9615-F84F-ADF3-83CA1D4DE7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Girl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9449BE88-436D-F14F-AA6B-36C512D5A02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9953BF9-A4E7-224E-8CBF-A3E17ED8F34A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2E0B43A-40B9-3D4B-B517-169B85BE782E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46D4E-700E-1247-8F3F-08E7F053A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8B02D3-CA9F-8240-9096-5B7F3C323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7006F6-BDAB-C44A-8670-1E13D7EFC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50952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CE35EFB-9DDF-6142-BB89-73C99F71C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2B5445-5213-C649-AA77-320A1DD7251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75742CE-EF1E-274A-A56E-A079C8052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8EC187-D04A-8345-9DFC-3A4D5A90CEC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35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Knight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29CFCB-C2FE-1245-81DF-B725298F9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59" y="0"/>
            <a:ext cx="1233681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6113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2D66C3-FC8D-774F-A9DD-48D48C002AE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FAAA76D-9C85-8D41-B8A4-8600EE593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F2586F-67E4-8A42-A406-3349325D8F1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48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55985DF0-4311-2D4F-B207-6359B9AE624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AA80C0-AD43-F84D-A745-981C39E19BAA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D627F6-04C5-1141-9B91-7C62203C171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E07AB10-37F6-3548-87B6-84FE2D4EE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D51DAB-425E-7742-BB59-4972F028943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11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83F46EBD-8583-5945-82A4-79620369E03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A08E18-B15F-4843-AFA0-947B2A96BE3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B441473-BFB0-174C-97DF-54016D0CC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1228665-D25F-3845-ABBC-CA8ACD8040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12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E780524D-0B7A-F64F-AE61-BA7C9C834DE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5CFA34-F256-214A-8A0F-0D152926BD6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E4273B0B-E661-A642-B6E6-E862E1DD240D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BE73EC-1BF8-D94F-92D5-F8B982B4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A4FDF81-A1F0-6C4E-AA19-3563950AC4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36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91AD39A0-2909-4247-B1F7-7DBAF2DF4D9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AE7E1A-DDF0-464B-B41D-3F0FD27934D0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535E33D-DFBD-724D-91B8-6478E121D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0C639B-E01E-9048-815C-77B1351CD4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6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BA0899E0-F0E8-3E48-8AA7-4479627A241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9C1827-5753-D44D-801B-17D047EA837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984EED76-82FE-4646-A994-9FD287630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16E204-6AFE-AC4E-97DF-B8C6C9612E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59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1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FE8E872A-E0BF-6A41-B690-E9164959126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59B78-DBC1-8940-AA08-CEA6B4543C2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B7E5E88-6E8B-CD43-8C24-2A1207202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6B9544-5584-774D-B8DB-A3C3E552EC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27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C5CCA24A-A1B5-DA49-AC0E-D531B61A341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BBE2CBB-46B6-E245-831B-7DB5F6028E35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5054D2-599E-FD49-BEF9-19083AE153F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052F98-B590-7E4F-8181-B7DBEA58E5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4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FE878B50-F7E4-C04A-AB46-041E2F7D430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9A2918-A496-4640-A439-66D92C25460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A062456-A331-E84F-8A31-24389D6D9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55584B-29F1-3C4D-AE5A-12B1CE7FC07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BAME Boy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CD71F805-49A1-C54D-9CD4-60B2ED17CFC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8B4675E-2B30-F44D-8EDC-EB8B8F36AD8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E6088CB-A9C9-7740-AD9E-E54AE3DFBB42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46D4E-700E-1247-8F3F-08E7F053A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A78824-0C0B-7345-83B9-EA43622B24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4D9AC21-EEF7-1B4F-9AF8-C91EE858B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215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98A7B3B3-5C08-0243-BEFB-14B75C3E9E1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1685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E26EAF-B12D-5746-984D-7DB944C5F69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1EBF7869-6A66-3647-BC93-0D14DFED60E1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9A57676-522C-A14E-AA04-1CF6C0914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E97D99B-7456-6A44-88EF-64D01CAC14E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27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EDB01A24-9B3F-364A-ACC1-3D56118EF31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36EC90-B782-BD44-B201-94E5027F00C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07BC438-AB62-CE4D-83C8-A974DACF0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1561DE-B0AD-5541-B410-18576DF2A1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8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B8EB2A1A-1A24-0E45-B50E-F4003976AF9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9668A-435D-404C-B543-1028B9737E4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7603930-0F56-EE41-B9D1-6E4D5EFE0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E6884E-EB3C-554A-AAAE-81634BB2D6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90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Girl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FA2C6CB7-AF74-7549-A453-A66E798E792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522108-6894-A641-B4AB-B34CC532F38D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0C535BE-C468-BC45-BD65-DBC51DDD2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3D6F25-7894-7E4F-B920-0E47CC74916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76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2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83B7901B-4BC6-6846-B0F5-76479BA6E0C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68E5865-0261-CB48-901A-87727A34A8B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D0CB57-6D5A-2542-9472-16D8EF58906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C7BCBE5-A3F6-244C-AF00-1776F496D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DFCA06F-C0F3-064E-85D1-BD4EA6D822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14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886C4552-985E-C148-A72B-86F8F91EE11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9A2918-A496-4640-A439-66D92C25460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8BC7A81-9C95-5247-A0A9-C69DA69A1A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7325ACB-D183-054D-BDE3-C8FE3FACB8D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20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F698EFD0-05AB-014B-95B2-45D13BCB25D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E26EAF-B12D-5746-984D-7DB944C5F697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30DDF79F-11C5-DD41-A52F-0C6A8DA23075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D11259-89AD-DD47-8654-63400A8CF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662024-FAED-E641-9028-BEB94612182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26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EC5E44D8-08AC-844A-AA7E-FA564DBD59A6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36EC90-B782-BD44-B201-94E5027F00C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42B28CF-F841-4341-A444-B0D7E02B5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20A290-C1BF-FE43-AEC2-055B38D1BB4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214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2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94A58715-613F-074C-AB50-B79448587F5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9668A-435D-404C-B543-1028B9737E4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C197382-B75B-3B4F-B397-07367F570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8AC7416-71C6-B948-9C39-DE32AB76E6D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35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y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5FD2AC11-8C28-8E47-AA58-E433565F11AF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522108-6894-A641-B4AB-B34CC532F38D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856AEA7-F70C-B340-A9F3-3EE54441A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D7138F6-5857-1C45-84D8-740BCA0964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ons Wom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E66986D7-1040-4546-952F-5CD37660EFA8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6F1007E-4E90-2541-BFA4-F19E360D1CEF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6C5AE3D-85D1-3D42-9FD5-1CDC73852AE9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46D4E-700E-1247-8F3F-08E7F053A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A78824-0C0B-7345-83B9-EA43622B24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4D9AC21-EEF7-1B4F-9AF8-C91EE858B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61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Wom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1D1754B0-65C6-AC4D-8D56-5BFE562998CA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D59EF8A-7A95-1341-BCEF-5E112080448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FFC49-B3B2-8841-AFC4-057E2FCF9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D0CB57-6D5A-2542-9472-16D8EF58906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ECBB3CD-355E-5F42-BE4F-9A17E199D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0A2290-27D0-0F49-9D49-5C41FCE4486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6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Wom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E1A0E97D-699B-5A4F-99C4-96E200962370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55851E-4C73-094B-A1E3-CA6D0380BE2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C2A5580-8A79-D64F-8548-34913A2DA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15E266C-356F-2040-9778-AE71449AAC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87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Wom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9F1A3C29-31F5-E442-8E57-9B5CB779ECFA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C9544-568B-A84B-A26B-9F4385EC956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2B725728-F698-FB48-A58E-0C1409D7B899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137356A-7AE4-0E48-8B7D-F42CEA1B7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1DDC92C-0760-6A4B-81CC-958A6D4693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926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Wom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F1D88727-2A9D-7145-9075-617ACD7F043B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AF69D3-549D-0D47-8CED-DBBA2848FFE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32EE3A5-D4FE-BC44-8460-1DA85A612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6CABC16-3688-3A47-A36B-6375D41DB6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801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Woma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62A29EF1-25A0-9649-AC64-DD7DCB9C31EF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31DA63-586D-594D-9984-1C9FE6C8AC6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6743AD3-C546-BB42-AAA9-D9A325889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F185017-1B7F-1A4E-A2C0-41D602E051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9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Wom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9531A3D7-B9DF-2B40-9826-E1E820F2FFA4}"/>
              </a:ext>
            </a:extLst>
          </p:cNvPr>
          <p:cNvSpPr>
            <a:spLocks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81AD3A-EE68-EA44-9A8D-820CD7896DD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38CCCEF-248F-F74E-A40E-1372AA90F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DFF414-9E23-5741-8B00-5147EF01B35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58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F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532D3C6-8770-2D4A-B360-FE848BC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D0CB57-6D5A-2542-9472-16D8EF589061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646CF325-1445-C545-AF4A-7B85E914E6AB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0CF66F7-23D5-1A4D-BBDC-046489DEABC2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766FBC-0693-914D-8FA7-D927F07F8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2F65A3-8DE7-9C4C-ABA1-ACBC70B6A4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96C289-CDF1-B542-8EF2-4AC3CDCB2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6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F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91D61E5-181B-224D-8F82-5CDF98DA2BA6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2F8C66-4423-5445-83EA-CD31616D608D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49891-22E7-8141-A39E-67F201E64395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E87AE27-39AE-FB41-8E2F-CCF099A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55851E-4C73-094B-A1E3-CA6D0380BE26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89A7683-2F39-ED41-BD8B-597BCD04F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A4FBAC-104D-FC4C-BD79-E460AF411F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86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F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2B5AE3F-F1CE-D447-8CE2-29FFB1289E1E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1839-B424-C646-B7F1-FFE8B331E97A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2AA63-0F93-EF4F-BCF0-1092EA873D4B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F2EC567-0EEB-FE46-8DCE-A16AADF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C9544-568B-A84B-A26B-9F4385EC956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1E9DDC64-6C69-7D42-BEB6-49BA061E4374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E5B8-8F30-7F41-804C-A62CF95B0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1E958E9-2EE1-C04C-BABD-8CF968F59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96D80DC-3FEA-CD41-BAA6-213B43347E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62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F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D102FA58-E5BA-1B4E-816D-B258EF321A3D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784F9-7FC3-B343-9404-E15C62335806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64D1CA-5116-4C4F-AE53-82696887585A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B7C0768-B6C2-D241-9E84-5D076DEDC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1C1F41D-15A8-6F47-9B1E-48F8DEBA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AF69D3-549D-0D47-8CED-DBBA2848FFE2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E684A73-32B2-414C-87B6-85EEB45BC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58D0EE-9D53-5348-BD3A-B5914EAD28F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9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ons Ki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7139B71-8A22-6846-8DBE-74372E1ADC51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73D4732-983D-8E4E-A443-3CB3EDB1801F}"/>
              </a:ext>
            </a:extLst>
          </p:cNvPr>
          <p:cNvSpPr/>
          <p:nvPr userDrawn="1"/>
        </p:nvSpPr>
        <p:spPr>
          <a:xfrm>
            <a:off x="7920000" y="6350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BB4008-6296-5443-8DB4-2CCDE646A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" cy="513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46D4E-700E-1247-8F3F-08E7F053A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" cy="51435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A78824-0C0B-7345-83B9-EA43622B24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921" y="1243197"/>
            <a:ext cx="7432158" cy="132855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Medium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4D9AC21-EEF7-1B4F-9AF8-C91EE858B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921" y="2631558"/>
            <a:ext cx="7432158" cy="127458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800" b="0" i="0" spc="100" baseline="0">
                <a:solidFill>
                  <a:schemeClr val="bg1"/>
                </a:solidFill>
                <a:latin typeface="Gotham HTF Book" pitchFamily="2" charset="77"/>
              </a:defRPr>
            </a:lvl1pPr>
            <a:lvl2pPr>
              <a:defRPr b="0" i="0">
                <a:latin typeface="Gotham HTF Medium" pitchFamily="2" charset="77"/>
              </a:defRPr>
            </a:lvl2pPr>
            <a:lvl3pPr>
              <a:defRPr b="0" i="0">
                <a:latin typeface="Gotham HTF Medium" pitchFamily="2" charset="77"/>
              </a:defRPr>
            </a:lvl3pPr>
            <a:lvl4pPr>
              <a:defRPr b="0" i="0">
                <a:latin typeface="Gotham HTF Medium" pitchFamily="2" charset="77"/>
              </a:defRPr>
            </a:lvl4pPr>
            <a:lvl5pPr>
              <a:defRPr b="0" i="0">
                <a:latin typeface="Gotham HTF Medium" pitchFamily="2" charset="77"/>
              </a:defRPr>
            </a:lvl5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717745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Fan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2FAB923-3913-DD4D-801B-80C2B55F1B2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0F9C8-B2A0-094D-B869-9338BD3A5F46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09C35-6248-244D-BBE1-8D5931D1A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0FB107-0A1C-0C4A-A287-14CB355C4B19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3953B38-EEE2-024D-954C-F7219E4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539F4-1221-494B-9018-55A7383B5A47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31DA63-586D-594D-9984-1C9FE6C8AC6E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4ABB035-CE97-B54C-8BFC-AE6653112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07D5DE-3F9B-5246-B7BF-9115DB73B06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78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: F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2F3A1F1A-285B-5A45-9D94-51051AEB94D9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0E719B-3846-4348-9B58-AEC6A5604C28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2438F6-0AA8-5843-BF3E-9B0012731CD3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20CD7-35C4-9048-8CD6-354EF991C751}"/>
              </a:ext>
            </a:extLst>
          </p:cNvPr>
          <p:cNvCxnSpPr/>
          <p:nvPr userDrawn="1"/>
        </p:nvCxnSpPr>
        <p:spPr>
          <a:xfrm>
            <a:off x="295253" y="4766400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EB279CC-B321-F241-A71B-A20824DF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EFAF7C-D8EA-6E44-A453-31EAD4751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81AD3A-EE68-EA44-9A8D-820CD7896DD3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E566CE9-08CB-924B-BB37-6BC177787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3021D3-9DD5-7246-AC61-99B1A3374A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7747637" cy="3308415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marR="0" indent="-342900" algn="l" defTabSz="50400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None/>
              <a:tabLst>
                <a:tab pos="6480000" algn="r"/>
              </a:tabLst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3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4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5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6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7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8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9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10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11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dirty="0"/>
              <a:t>Page Numbers Gotham Book 14pt						12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445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C6966172-1758-EE41-B377-6DA06A9C2505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98F6211-7C23-BE4F-82F7-F05A0B65901A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73C50F-88CC-5249-A490-BE4E1705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F4D8FC7-B244-4044-B42F-A827E5B1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81D82A-F6C5-0C47-BAA3-250FDD17E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340367-870F-B946-AA15-EC79D6920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D1AFF6-BD7B-2A4F-AB2E-3DD4EA1758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52ACFA-CA7C-AF47-9344-E9BC96269F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6101907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6A7E4BA-974F-2846-94F5-F864A9A50CD8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9CFA888-5E1A-0B4A-B84B-2C7EF5BD6FCB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DCE7FB3-7CE7-FD44-AB7C-3E94EC6D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06CD990-F85A-DF49-A6DD-07B3D17D4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F5E80A-361B-EF4D-8518-457CB4AE9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0F2AAC-DA89-8C44-821B-9EF2B8241F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2C3C4E-AC7F-1C45-AF4F-E1522AFA2D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5431F9-9B95-AD43-84CD-3CAA3B30B8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446279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0A06CAC-DD25-DC4E-BD16-B24119FB1485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6848BA5-BF97-174C-935D-9917CDA0652C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FFA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2F800E3-EDA5-AB4A-BC0B-865818AC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2860CE-B084-3C4E-8566-667C834CD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3A2C7EC-B953-1748-B768-E12AA82A86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113D3E9-8BDE-0141-AD15-FCD9F10275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BCF7D1A-2A1B-CB40-853C-04389E8991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3C89C4-E1F6-444B-A991-EDCA595C1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38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1BBCAD5-9D25-5B44-B01D-ABCFE0CC41D2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CA3B25-8D5F-AD41-9663-30C6B3930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3FB7E1">
                  <a:alpha val="80000"/>
                </a:srgbClr>
              </a:gs>
              <a:gs pos="0">
                <a:srgbClr val="00AFA8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2ADFCD7-1C5C-1547-A5A7-C79C6207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75ABF43-030D-584F-8448-A621FC7EC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D455B3F-FEE6-044C-B843-46BFC4D70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EFF18F-9685-304F-B5DD-3C93494579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9CDEFC-40D4-F74E-9847-CD7E7076C8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1C4DA47-ABE2-A44C-9E3C-553A9F63CB8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39544081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Pink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0AAD859-F50A-7D4B-8A05-64973B784A2C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F72F668-A57D-9746-B8C1-33FC10D49752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F8620C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66C28A2-94FD-604B-85F7-282B06BF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E8DB29C-646F-AD4D-B053-944494B36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714FA1-3E8E-7944-8900-28AF031237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9F5FFA-1DD6-A94E-B18D-9D7195C7B0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966022-366C-A746-AACB-885BF9CF05E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3CFAAC1-BE9A-814D-A4CB-7AEBE8F121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104132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organ Tex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BE9D9B3D-B4D1-B842-898C-A1C127AB0280}"/>
              </a:ext>
            </a:extLst>
          </p:cNvPr>
          <p:cNvSpPr/>
          <p:nvPr userDrawn="1"/>
        </p:nvSpPr>
        <p:spPr>
          <a:xfrm>
            <a:off x="7920000" y="0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F46B2A9-3DCC-294D-A893-09C417BEFFD4}"/>
              </a:ext>
            </a:extLst>
          </p:cNvPr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864098">
                  <a:alpha val="80000"/>
                </a:srgbClr>
              </a:gs>
              <a:gs pos="0">
                <a:srgbClr val="B63E97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37FA11A-19A1-6B4C-835D-42266931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561256-0BF4-3947-8EBC-F03D2C90C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9579"/>
            <a:ext cx="8220097" cy="913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815F53-EF3C-274F-BB22-5C6B2F0F9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F948D9-17C6-3F4A-9F5C-DF06370AFF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28536A7-CF38-0640-AF4D-6E8D6C7000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644F3E-4BC6-6A45-9C55-340817706EA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</p:spTree>
    <p:extLst>
      <p:ext uri="{BB962C8B-B14F-4D97-AF65-F5344CB8AC3E}">
        <p14:creationId xmlns:p14="http://schemas.microsoft.com/office/powerpoint/2010/main" val="754107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Red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B4EFA39A-9D1A-6F4C-9E94-0447D6D62BB4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A002C26-4982-134B-A836-EC85B71D0A53}"/>
              </a:ext>
            </a:extLst>
          </p:cNvPr>
          <p:cNvSpPr/>
          <p:nvPr userDrawn="1"/>
        </p:nvSpPr>
        <p:spPr>
          <a:xfrm>
            <a:off x="7920000" y="1135"/>
            <a:ext cx="1226593" cy="5146521"/>
          </a:xfrm>
          <a:custGeom>
            <a:avLst/>
            <a:gdLst>
              <a:gd name="connsiteX0" fmla="*/ 702078 w 1226593"/>
              <a:gd name="connsiteY0" fmla="*/ 0 h 5146521"/>
              <a:gd name="connsiteX1" fmla="*/ 1226593 w 1226593"/>
              <a:gd name="connsiteY1" fmla="*/ 0 h 5146521"/>
              <a:gd name="connsiteX2" fmla="*/ 1226593 w 1226593"/>
              <a:gd name="connsiteY2" fmla="*/ 5146521 h 5146521"/>
              <a:gd name="connsiteX3" fmla="*/ 0 w 1226593"/>
              <a:gd name="connsiteY3" fmla="*/ 5145540 h 5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593" h="5146521">
                <a:moveTo>
                  <a:pt x="702078" y="0"/>
                </a:moveTo>
                <a:lnTo>
                  <a:pt x="1226593" y="0"/>
                </a:lnTo>
                <a:lnTo>
                  <a:pt x="1226593" y="5146521"/>
                </a:lnTo>
                <a:lnTo>
                  <a:pt x="0" y="5145540"/>
                </a:lnTo>
                <a:close/>
              </a:path>
            </a:pathLst>
          </a:custGeom>
          <a:gradFill>
            <a:gsLst>
              <a:gs pos="100000">
                <a:srgbClr val="042445">
                  <a:alpha val="80000"/>
                </a:srgbClr>
              </a:gs>
              <a:gs pos="0">
                <a:srgbClr val="F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7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D452F3-03B6-244B-B999-AEE13B877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16A21FD-E8F5-BC4E-8478-6F19A4CF9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4D77C3-7986-5C47-A936-BB61B0FBA0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7EECD44-5665-0445-81E2-73A0B78505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83929061-D202-0840-983C-9371BC55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27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oo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CECD0FF0-5294-1941-8925-81C80D6175E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920000" y="0"/>
            <a:ext cx="1215944" cy="5143500"/>
          </a:xfrm>
          <a:custGeom>
            <a:avLst/>
            <a:gdLst>
              <a:gd name="connsiteX0" fmla="*/ 0 w 965835"/>
              <a:gd name="connsiteY0" fmla="*/ 0 h 5143500"/>
              <a:gd name="connsiteX1" fmla="*/ 965835 w 965835"/>
              <a:gd name="connsiteY1" fmla="*/ 0 h 5143500"/>
              <a:gd name="connsiteX2" fmla="*/ 965835 w 965835"/>
              <a:gd name="connsiteY2" fmla="*/ 5143500 h 5143500"/>
              <a:gd name="connsiteX3" fmla="*/ 0 w 965835"/>
              <a:gd name="connsiteY3" fmla="*/ 5143500 h 5143500"/>
              <a:gd name="connsiteX4" fmla="*/ 0 w 965835"/>
              <a:gd name="connsiteY4" fmla="*/ 0 h 5143500"/>
              <a:gd name="connsiteX0" fmla="*/ 0 w 1217295"/>
              <a:gd name="connsiteY0" fmla="*/ 0 h 5143500"/>
              <a:gd name="connsiteX1" fmla="*/ 965835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0 h 5143500"/>
              <a:gd name="connsiteX1" fmla="*/ 400050 w 1217295"/>
              <a:gd name="connsiteY1" fmla="*/ 0 h 5143500"/>
              <a:gd name="connsiteX2" fmla="*/ 1217295 w 1217295"/>
              <a:gd name="connsiteY2" fmla="*/ 5143500 h 5143500"/>
              <a:gd name="connsiteX3" fmla="*/ 0 w 1217295"/>
              <a:gd name="connsiteY3" fmla="*/ 5143500 h 5143500"/>
              <a:gd name="connsiteX4" fmla="*/ 0 w 1217295"/>
              <a:gd name="connsiteY4" fmla="*/ 0 h 5143500"/>
              <a:gd name="connsiteX0" fmla="*/ 0 w 1217295"/>
              <a:gd name="connsiteY0" fmla="*/ 5715 h 5149215"/>
              <a:gd name="connsiteX1" fmla="*/ 508635 w 1217295"/>
              <a:gd name="connsiteY1" fmla="*/ 0 h 5149215"/>
              <a:gd name="connsiteX2" fmla="*/ 1217295 w 1217295"/>
              <a:gd name="connsiteY2" fmla="*/ 5149215 h 5149215"/>
              <a:gd name="connsiteX3" fmla="*/ 0 w 1217295"/>
              <a:gd name="connsiteY3" fmla="*/ 5149215 h 5149215"/>
              <a:gd name="connsiteX4" fmla="*/ 0 w 1217295"/>
              <a:gd name="connsiteY4" fmla="*/ 5715 h 51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5149215">
                <a:moveTo>
                  <a:pt x="0" y="5715"/>
                </a:moveTo>
                <a:lnTo>
                  <a:pt x="508635" y="0"/>
                </a:lnTo>
                <a:lnTo>
                  <a:pt x="1217295" y="5149215"/>
                </a:lnTo>
                <a:lnTo>
                  <a:pt x="0" y="5149215"/>
                </a:lnTo>
                <a:lnTo>
                  <a:pt x="0" y="5715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4AF2CD-EC2D-D947-BF25-5B7508B14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52" y="-70105"/>
            <a:ext cx="8220098" cy="973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200" b="0" i="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7920000" y="434"/>
            <a:ext cx="1217887" cy="5161788"/>
          </a:xfrm>
          <a:custGeom>
            <a:avLst/>
            <a:gdLst>
              <a:gd name="connsiteX0" fmla="*/ 670560 w 682752"/>
              <a:gd name="connsiteY0" fmla="*/ 0 h 6882384"/>
              <a:gd name="connsiteX1" fmla="*/ 0 w 682752"/>
              <a:gd name="connsiteY1" fmla="*/ 0 h 6882384"/>
              <a:gd name="connsiteX2" fmla="*/ 0 w 682752"/>
              <a:gd name="connsiteY2" fmla="*/ 6882384 h 6882384"/>
              <a:gd name="connsiteX3" fmla="*/ 682752 w 682752"/>
              <a:gd name="connsiteY3" fmla="*/ 6882384 h 6882384"/>
              <a:gd name="connsiteX4" fmla="*/ 670560 w 682752"/>
              <a:gd name="connsiteY4" fmla="*/ 0 h 6882384"/>
              <a:gd name="connsiteX0" fmla="*/ 1611657 w 1623849"/>
              <a:gd name="connsiteY0" fmla="*/ 0 h 6882384"/>
              <a:gd name="connsiteX1" fmla="*/ 941097 w 1623849"/>
              <a:gd name="connsiteY1" fmla="*/ 0 h 6882384"/>
              <a:gd name="connsiteX2" fmla="*/ 0 w 1623849"/>
              <a:gd name="connsiteY2" fmla="*/ 6882384 h 6882384"/>
              <a:gd name="connsiteX3" fmla="*/ 1623849 w 1623849"/>
              <a:gd name="connsiteY3" fmla="*/ 6882384 h 6882384"/>
              <a:gd name="connsiteX4" fmla="*/ 1611657 w 1623849"/>
              <a:gd name="connsiteY4" fmla="*/ 0 h 6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49" h="6882384">
                <a:moveTo>
                  <a:pt x="1611657" y="0"/>
                </a:moveTo>
                <a:lnTo>
                  <a:pt x="941097" y="0"/>
                </a:lnTo>
                <a:lnTo>
                  <a:pt x="0" y="6882384"/>
                </a:lnTo>
                <a:lnTo>
                  <a:pt x="1623849" y="6882384"/>
                </a:lnTo>
                <a:lnTo>
                  <a:pt x="1611657" y="0"/>
                </a:lnTo>
                <a:close/>
              </a:path>
            </a:pathLst>
          </a:custGeom>
          <a:gradFill>
            <a:gsLst>
              <a:gs pos="100000">
                <a:srgbClr val="00AFA8">
                  <a:alpha val="80000"/>
                </a:srgbClr>
              </a:gs>
              <a:gs pos="0">
                <a:srgbClr val="78C024">
                  <a:alpha val="74902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13" b="0" i="0" dirty="0">
              <a:latin typeface="Gotham HTF Book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C72624-4264-3746-90F7-C38589D4C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76" y="4235278"/>
            <a:ext cx="298233" cy="70810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59B3FE-FDD1-FD4D-8269-27982688A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53" y="1082452"/>
            <a:ext cx="8220097" cy="214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SUBHEAD UPPERCASE GOTHAM MEDIUM 14PT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BAB7F9-F716-9C42-AFCD-94AE11A31A8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5253" y="2724987"/>
            <a:ext cx="8220097" cy="19610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3350" marR="0" indent="-13335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marL="133350" marR="0" lvl="0" indent="-133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27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Gotham Book 14pt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5DD322-B45D-ED45-A509-0AD63D5B51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53" y="1377578"/>
            <a:ext cx="8220097" cy="1251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42445"/>
                </a:solidFill>
                <a:latin typeface="Gotham HTF Book" pitchFamily="2" charset="77"/>
                <a:ea typeface="Gotham HTF Book" pitchFamily="2" charset="77"/>
                <a:cs typeface="Gotham HTF Book" pitchFamily="2" charset="77"/>
              </a:defRPr>
            </a:lvl1pPr>
            <a:lvl2pPr marL="3429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>
              <a:buClr>
                <a:srgbClr val="C00000"/>
              </a:buClr>
              <a:buNone/>
              <a:defRPr sz="1400" b="0" i="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  <a:br>
              <a:rPr lang="en-US" dirty="0"/>
            </a:br>
            <a:r>
              <a:rPr lang="en-US" dirty="0"/>
              <a:t>Body Copy Gotham Book 14pt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C4AAFD5C-15C6-7747-B1DE-C38FE810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821" y="4767263"/>
            <a:ext cx="4952229" cy="27384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0" b="0" i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6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50" Type="http://schemas.openxmlformats.org/officeDocument/2006/relationships/slideLayout" Target="../slideLayouts/slideLayout87.xml"/><Relationship Id="rId55" Type="http://schemas.openxmlformats.org/officeDocument/2006/relationships/theme" Target="../theme/theme5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3" Type="http://schemas.openxmlformats.org/officeDocument/2006/relationships/slideLayout" Target="../slideLayouts/slideLayout90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9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12.xml"/><Relationship Id="rId34" Type="http://schemas.openxmlformats.org/officeDocument/2006/relationships/slideLayout" Target="../slideLayouts/slideLayout125.xml"/><Relationship Id="rId42" Type="http://schemas.openxmlformats.org/officeDocument/2006/relationships/slideLayout" Target="../slideLayouts/slideLayout133.xml"/><Relationship Id="rId47" Type="http://schemas.openxmlformats.org/officeDocument/2006/relationships/slideLayout" Target="../slideLayouts/slideLayout138.xml"/><Relationship Id="rId50" Type="http://schemas.openxmlformats.org/officeDocument/2006/relationships/slideLayout" Target="../slideLayouts/slideLayout141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23.xml"/><Relationship Id="rId37" Type="http://schemas.openxmlformats.org/officeDocument/2006/relationships/slideLayout" Target="../slideLayouts/slideLayout128.xml"/><Relationship Id="rId40" Type="http://schemas.openxmlformats.org/officeDocument/2006/relationships/slideLayout" Target="../slideLayouts/slideLayout131.xml"/><Relationship Id="rId45" Type="http://schemas.openxmlformats.org/officeDocument/2006/relationships/slideLayout" Target="../slideLayouts/slideLayout136.xml"/><Relationship Id="rId53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22.xml"/><Relationship Id="rId44" Type="http://schemas.openxmlformats.org/officeDocument/2006/relationships/slideLayout" Target="../slideLayouts/slideLayout135.xml"/><Relationship Id="rId52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35" Type="http://schemas.openxmlformats.org/officeDocument/2006/relationships/slideLayout" Target="../slideLayouts/slideLayout126.xml"/><Relationship Id="rId43" Type="http://schemas.openxmlformats.org/officeDocument/2006/relationships/slideLayout" Target="../slideLayouts/slideLayout134.xml"/><Relationship Id="rId48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99.xml"/><Relationship Id="rId51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slideLayout" Target="../slideLayouts/slideLayout124.xml"/><Relationship Id="rId38" Type="http://schemas.openxmlformats.org/officeDocument/2006/relationships/slideLayout" Target="../slideLayouts/slideLayout129.xml"/><Relationship Id="rId4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11.xml"/><Relationship Id="rId41" Type="http://schemas.openxmlformats.org/officeDocument/2006/relationships/slideLayout" Target="../slideLayouts/slideLayout132.xml"/><Relationship Id="rId54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36" Type="http://schemas.openxmlformats.org/officeDocument/2006/relationships/slideLayout" Target="../slideLayouts/slideLayout127.xml"/><Relationship Id="rId49" Type="http://schemas.openxmlformats.org/officeDocument/2006/relationships/slideLayout" Target="../slideLayouts/slideLayout14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195.xml"/><Relationship Id="rId55" Type="http://schemas.openxmlformats.org/officeDocument/2006/relationships/theme" Target="../theme/theme7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9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52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53.xml"/><Relationship Id="rId51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86.xml"/><Relationship Id="rId54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5A3CD0-6B50-0341-B1D4-A908BE051FCF}"/>
              </a:ext>
            </a:extLst>
          </p:cNvPr>
          <p:cNvSpPr/>
          <p:nvPr userDrawn="1"/>
        </p:nvSpPr>
        <p:spPr>
          <a:xfrm>
            <a:off x="-5006" y="-4572"/>
            <a:ext cx="9149006" cy="515678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44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965" r:id="rId2"/>
    <p:sldLayoutId id="2147483716" r:id="rId3"/>
    <p:sldLayoutId id="2147483730" r:id="rId4"/>
    <p:sldLayoutId id="2147483747" r:id="rId5"/>
    <p:sldLayoutId id="2147483776" r:id="rId6"/>
    <p:sldLayoutId id="2147483799" r:id="rId7"/>
    <p:sldLayoutId id="2147483803" r:id="rId8"/>
    <p:sldLayoutId id="2147483883" r:id="rId9"/>
    <p:sldLayoutId id="2147483966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9E9A8-7A63-8E46-9748-970D8BA788A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2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04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825" r:id="rId5"/>
    <p:sldLayoutId id="2147483748" r:id="rId6"/>
    <p:sldLayoutId id="2147483800" r:id="rId7"/>
    <p:sldLayoutId id="2147483804" r:id="rId8"/>
    <p:sldLayoutId id="2147483884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27AC018-DFC5-6C4B-833D-B7B7AF1AFA2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706" r:id="rId3"/>
    <p:sldLayoutId id="2147483729" r:id="rId4"/>
    <p:sldLayoutId id="2147483745" r:id="rId5"/>
    <p:sldLayoutId id="2147483774" r:id="rId6"/>
    <p:sldLayoutId id="2147483797" r:id="rId7"/>
    <p:sldLayoutId id="2147483801" r:id="rId8"/>
    <p:sldLayoutId id="2147483881" r:id="rId9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58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38" r:id="rId2"/>
    <p:sldLayoutId id="2147483707" r:id="rId3"/>
    <p:sldLayoutId id="2147483739" r:id="rId4"/>
    <p:sldLayoutId id="2147483746" r:id="rId5"/>
    <p:sldLayoutId id="2147483775" r:id="rId6"/>
    <p:sldLayoutId id="2147483798" r:id="rId7"/>
    <p:sldLayoutId id="2147483802" r:id="rId8"/>
    <p:sldLayoutId id="2147483882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C2F265-A2F2-1C4D-A2C7-02D1E8F18919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7C2B02-BAAF-7847-A0F6-EC1DFF1EF984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E82467D8-3A4D-0044-99EF-78043C0972D6}"/>
              </a:ext>
            </a:extLst>
          </p:cNvPr>
          <p:cNvSpPr txBox="1">
            <a:spLocks/>
          </p:cNvSpPr>
          <p:nvPr userDrawn="1"/>
        </p:nvSpPr>
        <p:spPr>
          <a:xfrm>
            <a:off x="280262" y="34977"/>
            <a:ext cx="8012170" cy="8686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spc="100" baseline="0">
                <a:solidFill>
                  <a:srgbClr val="042445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07E3A3-D300-1644-9A0C-9D9D15DA31CA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1A0EE6-CC10-2342-8EC4-DA20EB86AD00}"/>
              </a:ext>
            </a:extLst>
          </p:cNvPr>
          <p:cNvSpPr txBox="1">
            <a:spLocks/>
          </p:cNvSpPr>
          <p:nvPr userDrawn="1"/>
        </p:nvSpPr>
        <p:spPr>
          <a:xfrm>
            <a:off x="295254" y="1082452"/>
            <a:ext cx="1323684" cy="214720"/>
          </a:xfrm>
          <a:prstGeom prst="rect">
            <a:avLst/>
          </a:prstGeom>
        </p:spPr>
        <p:txBody>
          <a:bodyPr lIns="0" tIns="0" rIns="0" bIns="0"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>
                <a:tab pos="3492000" algn="ctr"/>
              </a:tabLst>
              <a:defRPr sz="1400" b="0" i="0" kern="120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E58331-8055-BB44-8B93-D7254A639E97}"/>
              </a:ext>
            </a:extLst>
          </p:cNvPr>
          <p:cNvSpPr txBox="1">
            <a:spLocks/>
          </p:cNvSpPr>
          <p:nvPr userDrawn="1"/>
        </p:nvSpPr>
        <p:spPr>
          <a:xfrm>
            <a:off x="6518981" y="1082452"/>
            <a:ext cx="1309693" cy="214720"/>
          </a:xfrm>
          <a:prstGeom prst="rect">
            <a:avLst/>
          </a:prstGeom>
        </p:spPr>
        <p:txBody>
          <a:bodyPr lIns="0" tIns="0" rIns="0" bIns="0" numCol="1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>
                <a:tab pos="3492000" algn="ctr"/>
              </a:tabLst>
              <a:defRPr sz="1400" b="0" i="0" kern="1200">
                <a:solidFill>
                  <a:srgbClr val="042445"/>
                </a:solidFill>
                <a:latin typeface="Gotham HTF Medium" pitchFamily="2" charset="77"/>
                <a:ea typeface="Gotham HTF Medium" pitchFamily="2" charset="77"/>
                <a:cs typeface="Gotham HTF Medium" pitchFamily="2" charset="77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042445"/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FF25D-FDB2-E040-B787-A1A1EFE6A9AC}"/>
              </a:ext>
            </a:extLst>
          </p:cNvPr>
          <p:cNvSpPr txBox="1"/>
          <p:nvPr userDrawn="1"/>
        </p:nvSpPr>
        <p:spPr>
          <a:xfrm>
            <a:off x="295253" y="4767263"/>
            <a:ext cx="765349" cy="2841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dirty="0">
                <a:solidFill>
                  <a:srgbClr val="042445"/>
                </a:solidFill>
                <a:latin typeface="Gotham HTF Medium" pitchFamily="2" charset="77"/>
              </a:rPr>
              <a:t>25/09/18</a:t>
            </a:r>
          </a:p>
        </p:txBody>
      </p:sp>
    </p:spTree>
    <p:extLst>
      <p:ext uri="{BB962C8B-B14F-4D97-AF65-F5344CB8AC3E}">
        <p14:creationId xmlns:p14="http://schemas.microsoft.com/office/powerpoint/2010/main" val="26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0" i="0" kern="1200">
          <a:solidFill>
            <a:srgbClr val="042445"/>
          </a:solidFill>
          <a:latin typeface="Gotham HTF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EE1E7E-10FE-6842-9E87-15B74CCA0E01}"/>
              </a:ext>
            </a:extLst>
          </p:cNvPr>
          <p:cNvCxnSpPr/>
          <p:nvPr userDrawn="1"/>
        </p:nvCxnSpPr>
        <p:spPr>
          <a:xfrm>
            <a:off x="295253" y="4767263"/>
            <a:ext cx="7462556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565FEE-3A7D-004F-BDAB-78C456A56B90}"/>
              </a:ext>
            </a:extLst>
          </p:cNvPr>
          <p:cNvCxnSpPr/>
          <p:nvPr userDrawn="1"/>
        </p:nvCxnSpPr>
        <p:spPr>
          <a:xfrm>
            <a:off x="295254" y="984875"/>
            <a:ext cx="8012168" cy="0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738AE2-9BA5-AD49-BA26-24EA532C7BD0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rgbClr val="042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008185-EA73-ED49-B156-F31F002532C3}"/>
              </a:ext>
            </a:extLst>
          </p:cNvPr>
          <p:cNvSpPr txBox="1"/>
          <p:nvPr userDrawn="1"/>
        </p:nvSpPr>
        <p:spPr>
          <a:xfrm>
            <a:off x="295253" y="4862705"/>
            <a:ext cx="765349" cy="1004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fld id="{07A1F1FC-31A2-634A-8605-0B504427BD7B}" type="datetime1">
              <a:rPr lang="en-GB" sz="900" b="0" i="0" smtClean="0">
                <a:solidFill>
                  <a:srgbClr val="042445"/>
                </a:solidFill>
                <a:latin typeface="Gotham HTF Medium" pitchFamily="2" charset="77"/>
              </a:rPr>
              <a:pPr/>
              <a:t>10/12/2019</a:t>
            </a:fld>
            <a:endParaRPr lang="en-GB" sz="900" b="0" i="0" dirty="0">
              <a:solidFill>
                <a:srgbClr val="042445"/>
              </a:solidFill>
              <a:latin typeface="Gotham HTF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19BBD-E68B-6142-A397-98E6F80DDC63}"/>
              </a:ext>
            </a:extLst>
          </p:cNvPr>
          <p:cNvSpPr txBox="1"/>
          <p:nvPr userDrawn="1"/>
        </p:nvSpPr>
        <p:spPr>
          <a:xfrm>
            <a:off x="6992460" y="4862705"/>
            <a:ext cx="765349" cy="1004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900" b="0" i="0" dirty="0">
                <a:solidFill>
                  <a:srgbClr val="042445"/>
                </a:solidFill>
                <a:latin typeface="Gotham HTF Medium" pitchFamily="2" charset="77"/>
              </a:rPr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56170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  <p:sldLayoutId id="2147483873" r:id="rId41"/>
    <p:sldLayoutId id="2147483874" r:id="rId42"/>
    <p:sldLayoutId id="2147483875" r:id="rId43"/>
    <p:sldLayoutId id="2147483876" r:id="rId44"/>
    <p:sldLayoutId id="2147483877" r:id="rId45"/>
    <p:sldLayoutId id="2147483878" r:id="rId46"/>
    <p:sldLayoutId id="2147483879" r:id="rId47"/>
    <p:sldLayoutId id="2147483880" r:id="rId48"/>
    <p:sldLayoutId id="2147483953" r:id="rId49"/>
    <p:sldLayoutId id="2147483954" r:id="rId50"/>
    <p:sldLayoutId id="2147483955" r:id="rId51"/>
    <p:sldLayoutId id="2147483956" r:id="rId52"/>
    <p:sldLayoutId id="2147483957" r:id="rId53"/>
    <p:sldLayoutId id="2147483958" r:id="rId5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4BBF3E-2101-3643-B37B-20AECDEE0674}"/>
              </a:ext>
            </a:extLst>
          </p:cNvPr>
          <p:cNvSpPr/>
          <p:nvPr userDrawn="1"/>
        </p:nvSpPr>
        <p:spPr>
          <a:xfrm>
            <a:off x="0" y="0"/>
            <a:ext cx="9149006" cy="5156783"/>
          </a:xfrm>
          <a:prstGeom prst="rect">
            <a:avLst/>
          </a:prstGeom>
          <a:solidFill>
            <a:srgbClr val="042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tham HTF Book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50744E-6845-4A41-8B96-912981732038}"/>
              </a:ext>
            </a:extLst>
          </p:cNvPr>
          <p:cNvCxnSpPr/>
          <p:nvPr userDrawn="1"/>
        </p:nvCxnSpPr>
        <p:spPr>
          <a:xfrm>
            <a:off x="1060602" y="4862705"/>
            <a:ext cx="0" cy="100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3EB47E-678B-CD43-9CAE-C728097E1ABA}"/>
              </a:ext>
            </a:extLst>
          </p:cNvPr>
          <p:cNvSpPr txBox="1"/>
          <p:nvPr userDrawn="1"/>
        </p:nvSpPr>
        <p:spPr>
          <a:xfrm>
            <a:off x="295252" y="4818636"/>
            <a:ext cx="605363" cy="1710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900" b="0" i="0" dirty="0">
                <a:solidFill>
                  <a:schemeClr val="bg1"/>
                </a:solidFill>
                <a:latin typeface="Gotham HTF Medium" pitchFamily="2" charset="77"/>
              </a:rPr>
              <a:t>24/08/18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67B74-D5F7-3B4F-B98D-E4FC6F16A7EF}"/>
              </a:ext>
            </a:extLst>
          </p:cNvPr>
          <p:cNvSpPr txBox="1"/>
          <p:nvPr userDrawn="1"/>
        </p:nvSpPr>
        <p:spPr>
          <a:xfrm>
            <a:off x="7152446" y="4818636"/>
            <a:ext cx="605363" cy="1710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900" b="0" i="0" dirty="0">
                <a:solidFill>
                  <a:schemeClr val="bg1"/>
                </a:solidFill>
                <a:latin typeface="Gotham HTF Medium" pitchFamily="2" charset="77"/>
              </a:rPr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02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8" r:id="rId7"/>
    <p:sldLayoutId id="2147483692" r:id="rId8"/>
    <p:sldLayoutId id="2147483694" r:id="rId9"/>
    <p:sldLayoutId id="2147483696" r:id="rId10"/>
    <p:sldLayoutId id="2147483698" r:id="rId11"/>
    <p:sldLayoutId id="2147483700" r:id="rId12"/>
    <p:sldLayoutId id="2147483717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806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959" r:id="rId49"/>
    <p:sldLayoutId id="2147483960" r:id="rId50"/>
    <p:sldLayoutId id="2147483961" r:id="rId51"/>
    <p:sldLayoutId id="2147483962" r:id="rId52"/>
    <p:sldLayoutId id="2147483963" r:id="rId53"/>
    <p:sldLayoutId id="2147483964" r:id="rId5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1B2C0-7175-7B4B-A765-C3B7C71D1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921" y="2858830"/>
            <a:ext cx="7432158" cy="454542"/>
          </a:xfrm>
        </p:spPr>
        <p:txBody>
          <a:bodyPr/>
          <a:lstStyle/>
          <a:p>
            <a:r>
              <a:rPr lang="en-GB" dirty="0"/>
              <a:t>Science and the 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AE836-3924-F74F-AE6A-5FC9D4A23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Fixtures</a:t>
            </a:r>
          </a:p>
        </p:txBody>
      </p:sp>
    </p:spTree>
    <p:extLst>
      <p:ext uri="{BB962C8B-B14F-4D97-AF65-F5344CB8AC3E}">
        <p14:creationId xmlns:p14="http://schemas.microsoft.com/office/powerpoint/2010/main" val="176040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A1E75-6B9D-6C42-A355-F953C47F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F3752-EB55-8B45-9781-E66C2A05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A5E3E-19D5-4AF4-AAD9-7E582D306750}"/>
              </a:ext>
            </a:extLst>
          </p:cNvPr>
          <p:cNvSpPr/>
          <p:nvPr/>
        </p:nvSpPr>
        <p:spPr>
          <a:xfrm>
            <a:off x="372140" y="1099885"/>
            <a:ext cx="6924010" cy="393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and Away must be balanced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Grounds are shared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dates for some teams are not available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Science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and Away must be balanced – Not Hard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Grounds are shared – Not Hard if a few are ‘not shared’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Divisions are different sizes – this can get hard to define patterns that work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art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multiple divisions fit – usually easy but can get hard if everyone shares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not play at home on this day – usually easy if not too many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with a club in another league – usually easy if only a few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teams sharing a ground both want to be away – gets hard, and sometimes impossible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need all my fixtures in April and September for all teams away – usually impossible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6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3752-EB55-8B45-9781-E66C2A05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Visualise the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845D6-38C1-4CC7-A6B2-569D56DB47B4}"/>
              </a:ext>
            </a:extLst>
          </p:cNvPr>
          <p:cNvSpPr/>
          <p:nvPr/>
        </p:nvSpPr>
        <p:spPr>
          <a:xfrm>
            <a:off x="176930" y="2945390"/>
            <a:ext cx="7220820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Team down the Side, Match week across the top, A number says Team at home to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week 1 – team 1 plays team 18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Ignore the numbers in the columns and look at the Pattern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Symmetry -  1 thru 9 is at Home when 10 thru 18 is away every week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team has more than 2 Home games in a row 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Teams have either 8 or 9 homes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of the 3 common problems are immediately resolved</a:t>
            </a:r>
          </a:p>
          <a:p>
            <a:pPr marL="6286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team is away were a blank appears in that week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B1698-DAEE-43E4-8DC5-3F4F3B87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2" y="1081484"/>
            <a:ext cx="8108950" cy="18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5303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theme/theme1.xml><?xml version="1.0" encoding="utf-8"?>
<a:theme xmlns:a="http://schemas.openxmlformats.org/drawingml/2006/main" name="Blue Lions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E943D32A-1CA4-4860-B5AD-B67B561DA3C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20C88F99-B058-411C-A84C-8193807C01F5}"/>
    </a:ext>
  </a:extLst>
</a:theme>
</file>

<file path=ppt/theme/theme3.xml><?xml version="1.0" encoding="utf-8"?>
<a:theme xmlns:a="http://schemas.openxmlformats.org/drawingml/2006/main" name="White Lions Title">
  <a:themeElements>
    <a:clrScheme name="ECB Colour Palette">
      <a:dk1>
        <a:srgbClr val="002C59"/>
      </a:dk1>
      <a:lt1>
        <a:srgbClr val="FFFFFF"/>
      </a:lt1>
      <a:dk2>
        <a:srgbClr val="44546A"/>
      </a:dk2>
      <a:lt2>
        <a:srgbClr val="E7E6E6"/>
      </a:lt2>
      <a:accent1>
        <a:srgbClr val="002C59"/>
      </a:accent1>
      <a:accent2>
        <a:srgbClr val="EC2718"/>
      </a:accent2>
      <a:accent3>
        <a:srgbClr val="00AFA8"/>
      </a:accent3>
      <a:accent4>
        <a:srgbClr val="78C024"/>
      </a:accent4>
      <a:accent5>
        <a:srgbClr val="DCEA26"/>
      </a:accent5>
      <a:accent6>
        <a:srgbClr val="FFA000"/>
      </a:accent6>
      <a:hlink>
        <a:srgbClr val="F8610C"/>
      </a:hlink>
      <a:folHlink>
        <a:srgbClr val="3FB7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6BBD0465-B486-40BF-B4F7-3FEDB8A971B3}"/>
    </a:ext>
  </a:extLst>
</a:theme>
</file>

<file path=ppt/theme/theme4.xml><?xml version="1.0" encoding="utf-8"?>
<a:theme xmlns:a="http://schemas.openxmlformats.org/drawingml/2006/main" name="White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5D334206-8141-4898-ABF3-D1307260A9F1}"/>
    </a:ext>
  </a:extLst>
</a:theme>
</file>

<file path=ppt/theme/theme5.xml><?xml version="1.0" encoding="utf-8"?>
<a:theme xmlns:a="http://schemas.openxmlformats.org/drawingml/2006/main" name="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 w="31750">
          <a:solidFill>
            <a:srgbClr val="00206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968F1E3A-2032-4E99-A886-E78FCEE46787}"/>
    </a:ext>
  </a:extLst>
</a:theme>
</file>

<file path=ppt/theme/theme6.xml><?xml version="1.0" encoding="utf-8"?>
<a:theme xmlns:a="http://schemas.openxmlformats.org/drawingml/2006/main" name="White 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0" r="-300000"/>
          </a:stretch>
        </a:blipFill>
        <a:ln>
          <a:noFill/>
        </a:ln>
      </a:spPr>
      <a:bodyPr wrap="none" rtlCol="0" anchor="ctr"/>
      <a:lstStyle>
        <a:defPPr algn="ctr">
          <a:defRPr sz="1013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269663A8-60F8-469D-B3BC-A66CA9383382}"/>
    </a:ext>
  </a:extLst>
</a:theme>
</file>

<file path=ppt/theme/theme7.xml><?xml version="1.0" encoding="utf-8"?>
<a:theme xmlns:a="http://schemas.openxmlformats.org/drawingml/2006/main" name="Blue Slides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F5F4A888-85ED-4654-859B-C8DB076D3D78}"/>
    </a:ext>
  </a:extLst>
</a:theme>
</file>

<file path=ppt/theme/theme8.xml><?xml version="1.0" encoding="utf-8"?>
<a:theme xmlns:a="http://schemas.openxmlformats.org/drawingml/2006/main" name="Ima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B Presentation Template_Final_v5.pptx" id="{4D009320-FFE5-4F85-9F04-80318E5A8614}" vid="{40CE556E-FC07-4577-BCBE-C7916A2367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EC1168375A8D499D6EB79929DE725E" ma:contentTypeVersion="9" ma:contentTypeDescription="Create a new document." ma:contentTypeScope="" ma:versionID="0e6259ff617612f63bd809c92e5c7d69">
  <xsd:schema xmlns:xsd="http://www.w3.org/2001/XMLSchema" xmlns:xs="http://www.w3.org/2001/XMLSchema" xmlns:p="http://schemas.microsoft.com/office/2006/metadata/properties" xmlns:ns3="291774ea-e158-46ce-bfc5-e5ea1a3cc980" xmlns:ns4="d01662dd-216d-482e-a5c4-6ce60b7f01fe" targetNamespace="http://schemas.microsoft.com/office/2006/metadata/properties" ma:root="true" ma:fieldsID="95ab99f1d503fd66baeae78c077326ac" ns3:_="" ns4:_="">
    <xsd:import namespace="291774ea-e158-46ce-bfc5-e5ea1a3cc980"/>
    <xsd:import namespace="d01662dd-216d-482e-a5c4-6ce60b7f01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774ea-e158-46ce-bfc5-e5ea1a3cc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662dd-216d-482e-a5c4-6ce60b7f0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07A46A-6D1B-4586-AA07-6695A0140C3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d01662dd-216d-482e-a5c4-6ce60b7f01fe"/>
    <ds:schemaRef ds:uri="291774ea-e158-46ce-bfc5-e5ea1a3cc98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B0CC6E-0A37-41AE-BC34-305B2FB85D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1774ea-e158-46ce-bfc5-e5ea1a3cc980"/>
    <ds:schemaRef ds:uri="d01662dd-216d-482e-a5c4-6ce60b7f0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F73302-08B7-4B3D-97FA-483F270E37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ECB Presentation Template_Final_v5</Template>
  <TotalTime>16400</TotalTime>
  <Words>244</Words>
  <Application>Microsoft Office PowerPoint</Application>
  <PresentationFormat>On-screen Show (16:9)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Gotham HTF Book</vt:lpstr>
      <vt:lpstr>Gotham HTF Medium</vt:lpstr>
      <vt:lpstr>Blue Lions Title</vt:lpstr>
      <vt:lpstr>Blue Titles</vt:lpstr>
      <vt:lpstr>White Lions Title</vt:lpstr>
      <vt:lpstr>White Title</vt:lpstr>
      <vt:lpstr>White Slides</vt:lpstr>
      <vt:lpstr>White Text Slides</vt:lpstr>
      <vt:lpstr>Blue Slides Text</vt:lpstr>
      <vt:lpstr>Image Divider</vt:lpstr>
      <vt:lpstr>PowerPoint Presentation</vt:lpstr>
      <vt:lpstr>The Problem</vt:lpstr>
      <vt:lpstr>Visualise the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Seal</dc:creator>
  <cp:lastModifiedBy>Chris Seal</cp:lastModifiedBy>
  <cp:revision>36</cp:revision>
  <dcterms:created xsi:type="dcterms:W3CDTF">2019-09-24T07:13:52Z</dcterms:created>
  <dcterms:modified xsi:type="dcterms:W3CDTF">2019-12-10T14:21:55Z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0x010100E2EC1168375A8D499D6EB79929DE725E</vt:lpwstr>
  </property>
</Properties>
</file>